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4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6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85840" y="2521077"/>
            <a:ext cx="2952750" cy="381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095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55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3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2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0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6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8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7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12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9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47041" y="1066800"/>
            <a:ext cx="564896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78835" algn="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17375E"/>
                </a:solidFill>
              </a:rPr>
              <a:t>Основная образовательная </a:t>
            </a:r>
            <a:r>
              <a:rPr sz="3600" dirty="0">
                <a:solidFill>
                  <a:srgbClr val="17375E"/>
                </a:solidFill>
              </a:rPr>
              <a:t>программа</a:t>
            </a:r>
            <a:r>
              <a:rPr sz="3600" spc="-245" dirty="0">
                <a:solidFill>
                  <a:srgbClr val="17375E"/>
                </a:solidFill>
              </a:rPr>
              <a:t> </a:t>
            </a:r>
            <a:r>
              <a:rPr sz="3600" spc="-25" dirty="0">
                <a:solidFill>
                  <a:srgbClr val="17375E"/>
                </a:solidFill>
              </a:rPr>
              <a:t>дошкольного</a:t>
            </a:r>
            <a:endParaRPr sz="3600" dirty="0"/>
          </a:p>
          <a:p>
            <a:pPr marR="29209" algn="r">
              <a:lnSpc>
                <a:spcPct val="100000"/>
              </a:lnSpc>
              <a:spcBef>
                <a:spcPts val="5"/>
              </a:spcBef>
            </a:pPr>
            <a:r>
              <a:rPr sz="3600" spc="-10" dirty="0">
                <a:solidFill>
                  <a:srgbClr val="17375E"/>
                </a:solidFill>
              </a:rPr>
              <a:t>образования</a:t>
            </a:r>
            <a:endParaRPr sz="3600" dirty="0"/>
          </a:p>
        </p:txBody>
      </p:sp>
      <p:sp>
        <p:nvSpPr>
          <p:cNvPr id="6" name="object 6"/>
          <p:cNvSpPr txBox="1"/>
          <p:nvPr/>
        </p:nvSpPr>
        <p:spPr>
          <a:xfrm>
            <a:off x="381000" y="3429000"/>
            <a:ext cx="8610600" cy="289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rgbClr val="404040"/>
                </a:solidFill>
                <a:latin typeface="Calibri"/>
                <a:cs typeface="Calibri"/>
              </a:rPr>
              <a:t>Образовательная программа дошкольного образования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rgbClr val="404040"/>
                </a:solidFill>
                <a:latin typeface="Calibri"/>
                <a:cs typeface="Calibri"/>
              </a:rPr>
              <a:t> МАОУ «</a:t>
            </a:r>
            <a:r>
              <a:rPr lang="ru-RU" sz="1400" dirty="0" err="1" smtClean="0">
                <a:solidFill>
                  <a:srgbClr val="404040"/>
                </a:solidFill>
                <a:latin typeface="Calibri"/>
                <a:cs typeface="Calibri"/>
              </a:rPr>
              <a:t>Викуловская</a:t>
            </a:r>
            <a:r>
              <a:rPr lang="ru-RU" sz="1400" dirty="0" smtClean="0">
                <a:solidFill>
                  <a:srgbClr val="404040"/>
                </a:solidFill>
                <a:latin typeface="Calibri"/>
                <a:cs typeface="Calibri"/>
              </a:rPr>
              <a:t> СОШ №2» разработана: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ru-RU" sz="1400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ru-RU" sz="1400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rgbClr val="404040"/>
                </a:solidFill>
                <a:latin typeface="Calibri"/>
                <a:cs typeface="Calibri"/>
              </a:rPr>
              <a:t>•	На основе ФГОС ДО (Приказом </a:t>
            </a:r>
            <a:r>
              <a:rPr lang="ru-RU" sz="1400" dirty="0" err="1" smtClean="0">
                <a:solidFill>
                  <a:srgbClr val="404040"/>
                </a:solidFill>
                <a:latin typeface="Calibri"/>
                <a:cs typeface="Calibri"/>
              </a:rPr>
              <a:t>Минобрнауки</a:t>
            </a:r>
            <a:r>
              <a:rPr lang="ru-RU" sz="1400" dirty="0" smtClean="0">
                <a:solidFill>
                  <a:srgbClr val="404040"/>
                </a:solidFill>
                <a:latin typeface="Calibri"/>
                <a:cs typeface="Calibri"/>
              </a:rPr>
              <a:t> России от 17 октября 2013 г. № 1155, зарегистрировано в Минюсте России 14 ноября 2013 г., регистрационный № 30384с изменениями внесёнными приказом Министерства просвещения Российской Федерации от 21 января 2019 г. № 31 (зарегистрирован Министерством юстиции Российской Федерации 13 февраля 2019 г. , регистрационный 53776) в федеральном государственном образовательном стандарте дошкольного образования)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rgbClr val="404040"/>
                </a:solidFill>
                <a:latin typeface="Calibri"/>
                <a:cs typeface="Calibri"/>
              </a:rPr>
              <a:t>•	На основе ФОП ДО (Приказ Министерства просвещения Российской Федерации от 25.11.2022 № 1028 Об утверждении федеральной образовательной программы дошкольного образования (зарегистрирован 28.12.2022 № 71847)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ru-RU" sz="14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0"/>
            <a:ext cx="322188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71771" y="0"/>
            <a:ext cx="4491229" cy="1844041"/>
            <a:chOff x="4271771" y="320040"/>
            <a:chExt cx="4346575" cy="1106805"/>
          </a:xfrm>
        </p:grpSpPr>
        <p:sp>
          <p:nvSpPr>
            <p:cNvPr id="3" name="object 3"/>
            <p:cNvSpPr/>
            <p:nvPr/>
          </p:nvSpPr>
          <p:spPr>
            <a:xfrm>
              <a:off x="4283963" y="332232"/>
              <a:ext cx="4320540" cy="1080770"/>
            </a:xfrm>
            <a:custGeom>
              <a:avLst/>
              <a:gdLst/>
              <a:ahLst/>
              <a:cxnLst/>
              <a:rect l="l" t="t" r="r" b="b"/>
              <a:pathLst>
                <a:path w="4320540" h="1080770">
                  <a:moveTo>
                    <a:pt x="4140454" y="0"/>
                  </a:moveTo>
                  <a:lnTo>
                    <a:pt x="180086" y="0"/>
                  </a:lnTo>
                  <a:lnTo>
                    <a:pt x="132207" y="6476"/>
                  </a:lnTo>
                  <a:lnTo>
                    <a:pt x="89153" y="24638"/>
                  </a:lnTo>
                  <a:lnTo>
                    <a:pt x="52705" y="52832"/>
                  </a:lnTo>
                  <a:lnTo>
                    <a:pt x="24637" y="89281"/>
                  </a:lnTo>
                  <a:lnTo>
                    <a:pt x="6476" y="132207"/>
                  </a:lnTo>
                  <a:lnTo>
                    <a:pt x="0" y="180086"/>
                  </a:lnTo>
                  <a:lnTo>
                    <a:pt x="0" y="900430"/>
                  </a:lnTo>
                  <a:lnTo>
                    <a:pt x="6476" y="948309"/>
                  </a:lnTo>
                  <a:lnTo>
                    <a:pt x="24637" y="991362"/>
                  </a:lnTo>
                  <a:lnTo>
                    <a:pt x="52705" y="1027811"/>
                  </a:lnTo>
                  <a:lnTo>
                    <a:pt x="89153" y="1056005"/>
                  </a:lnTo>
                  <a:lnTo>
                    <a:pt x="132207" y="1074039"/>
                  </a:lnTo>
                  <a:lnTo>
                    <a:pt x="180086" y="1080516"/>
                  </a:lnTo>
                  <a:lnTo>
                    <a:pt x="4140454" y="1080516"/>
                  </a:lnTo>
                  <a:lnTo>
                    <a:pt x="4188333" y="1074039"/>
                  </a:lnTo>
                  <a:lnTo>
                    <a:pt x="4231386" y="1056005"/>
                  </a:lnTo>
                  <a:lnTo>
                    <a:pt x="4267835" y="1027811"/>
                  </a:lnTo>
                  <a:lnTo>
                    <a:pt x="4295902" y="991362"/>
                  </a:lnTo>
                  <a:lnTo>
                    <a:pt x="4314063" y="948309"/>
                  </a:lnTo>
                  <a:lnTo>
                    <a:pt x="4320540" y="900430"/>
                  </a:lnTo>
                  <a:lnTo>
                    <a:pt x="4320540" y="180086"/>
                  </a:lnTo>
                  <a:lnTo>
                    <a:pt x="4314063" y="132207"/>
                  </a:lnTo>
                  <a:lnTo>
                    <a:pt x="4295902" y="89281"/>
                  </a:lnTo>
                  <a:lnTo>
                    <a:pt x="4267835" y="52832"/>
                  </a:lnTo>
                  <a:lnTo>
                    <a:pt x="4231386" y="24638"/>
                  </a:lnTo>
                  <a:lnTo>
                    <a:pt x="4188333" y="6476"/>
                  </a:lnTo>
                  <a:lnTo>
                    <a:pt x="4140454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84725" y="332994"/>
              <a:ext cx="4320540" cy="1080770"/>
            </a:xfrm>
            <a:custGeom>
              <a:avLst/>
              <a:gdLst/>
              <a:ahLst/>
              <a:cxnLst/>
              <a:rect l="l" t="t" r="r" b="b"/>
              <a:pathLst>
                <a:path w="4320540" h="1080770">
                  <a:moveTo>
                    <a:pt x="0" y="180085"/>
                  </a:moveTo>
                  <a:lnTo>
                    <a:pt x="6476" y="132206"/>
                  </a:lnTo>
                  <a:lnTo>
                    <a:pt x="24637" y="89280"/>
                  </a:lnTo>
                  <a:lnTo>
                    <a:pt x="52704" y="52831"/>
                  </a:lnTo>
                  <a:lnTo>
                    <a:pt x="89153" y="24637"/>
                  </a:lnTo>
                  <a:lnTo>
                    <a:pt x="132207" y="6476"/>
                  </a:lnTo>
                  <a:lnTo>
                    <a:pt x="180086" y="0"/>
                  </a:lnTo>
                  <a:lnTo>
                    <a:pt x="4140454" y="0"/>
                  </a:lnTo>
                  <a:lnTo>
                    <a:pt x="4188332" y="6476"/>
                  </a:lnTo>
                  <a:lnTo>
                    <a:pt x="4231385" y="24637"/>
                  </a:lnTo>
                  <a:lnTo>
                    <a:pt x="4267834" y="52831"/>
                  </a:lnTo>
                  <a:lnTo>
                    <a:pt x="4295902" y="89280"/>
                  </a:lnTo>
                  <a:lnTo>
                    <a:pt x="4314063" y="132206"/>
                  </a:lnTo>
                  <a:lnTo>
                    <a:pt x="4320540" y="180085"/>
                  </a:lnTo>
                  <a:lnTo>
                    <a:pt x="4320540" y="900429"/>
                  </a:lnTo>
                  <a:lnTo>
                    <a:pt x="4314063" y="948308"/>
                  </a:lnTo>
                  <a:lnTo>
                    <a:pt x="4295902" y="991361"/>
                  </a:lnTo>
                  <a:lnTo>
                    <a:pt x="4267834" y="1027810"/>
                  </a:lnTo>
                  <a:lnTo>
                    <a:pt x="4231385" y="1056004"/>
                  </a:lnTo>
                  <a:lnTo>
                    <a:pt x="4188332" y="1074039"/>
                  </a:lnTo>
                  <a:lnTo>
                    <a:pt x="4140454" y="1080515"/>
                  </a:lnTo>
                  <a:lnTo>
                    <a:pt x="180086" y="1080515"/>
                  </a:lnTo>
                  <a:lnTo>
                    <a:pt x="132207" y="1074039"/>
                  </a:lnTo>
                  <a:lnTo>
                    <a:pt x="89153" y="1056004"/>
                  </a:lnTo>
                  <a:lnTo>
                    <a:pt x="52704" y="1027810"/>
                  </a:lnTo>
                  <a:lnTo>
                    <a:pt x="24637" y="991361"/>
                  </a:lnTo>
                  <a:lnTo>
                    <a:pt x="6476" y="948308"/>
                  </a:lnTo>
                  <a:lnTo>
                    <a:pt x="0" y="900429"/>
                  </a:lnTo>
                  <a:lnTo>
                    <a:pt x="0" y="180085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69333" y="90484"/>
            <a:ext cx="3732529" cy="15369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bg1"/>
                </a:solidFill>
              </a:rPr>
              <a:t>Планированные</a:t>
            </a:r>
            <a:r>
              <a:rPr spc="-80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результаты освоения</a:t>
            </a:r>
            <a:r>
              <a:rPr spc="-13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детьми</a:t>
            </a:r>
            <a:r>
              <a:rPr spc="-7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программы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071615" y="4785359"/>
            <a:ext cx="2258695" cy="818515"/>
            <a:chOff x="6071615" y="4785359"/>
            <a:chExt cx="2258695" cy="818515"/>
          </a:xfrm>
        </p:grpSpPr>
        <p:sp>
          <p:nvSpPr>
            <p:cNvPr id="7" name="object 7"/>
            <p:cNvSpPr/>
            <p:nvPr/>
          </p:nvSpPr>
          <p:spPr>
            <a:xfrm>
              <a:off x="6083807" y="4797551"/>
              <a:ext cx="2232660" cy="792480"/>
            </a:xfrm>
            <a:custGeom>
              <a:avLst/>
              <a:gdLst/>
              <a:ahLst/>
              <a:cxnLst/>
              <a:rect l="l" t="t" r="r" b="b"/>
              <a:pathLst>
                <a:path w="2232659" h="792479">
                  <a:moveTo>
                    <a:pt x="2100198" y="0"/>
                  </a:moveTo>
                  <a:lnTo>
                    <a:pt x="131952" y="0"/>
                  </a:lnTo>
                  <a:lnTo>
                    <a:pt x="90296" y="6731"/>
                  </a:lnTo>
                  <a:lnTo>
                    <a:pt x="53975" y="25400"/>
                  </a:lnTo>
                  <a:lnTo>
                    <a:pt x="25400" y="53975"/>
                  </a:lnTo>
                  <a:lnTo>
                    <a:pt x="6730" y="90297"/>
                  </a:lnTo>
                  <a:lnTo>
                    <a:pt x="0" y="131953"/>
                  </a:lnTo>
                  <a:lnTo>
                    <a:pt x="0" y="660019"/>
                  </a:lnTo>
                  <a:lnTo>
                    <a:pt x="6730" y="701802"/>
                  </a:lnTo>
                  <a:lnTo>
                    <a:pt x="25400" y="737997"/>
                  </a:lnTo>
                  <a:lnTo>
                    <a:pt x="53975" y="766572"/>
                  </a:lnTo>
                  <a:lnTo>
                    <a:pt x="90296" y="785368"/>
                  </a:lnTo>
                  <a:lnTo>
                    <a:pt x="131952" y="792073"/>
                  </a:lnTo>
                  <a:lnTo>
                    <a:pt x="2100198" y="792073"/>
                  </a:lnTo>
                  <a:lnTo>
                    <a:pt x="2141982" y="785368"/>
                  </a:lnTo>
                  <a:lnTo>
                    <a:pt x="2178176" y="766572"/>
                  </a:lnTo>
                  <a:lnTo>
                    <a:pt x="2206751" y="737997"/>
                  </a:lnTo>
                  <a:lnTo>
                    <a:pt x="2225547" y="701802"/>
                  </a:lnTo>
                  <a:lnTo>
                    <a:pt x="2232278" y="660019"/>
                  </a:lnTo>
                  <a:lnTo>
                    <a:pt x="2232278" y="131953"/>
                  </a:lnTo>
                  <a:lnTo>
                    <a:pt x="2225547" y="90297"/>
                  </a:lnTo>
                  <a:lnTo>
                    <a:pt x="2206751" y="53975"/>
                  </a:lnTo>
                  <a:lnTo>
                    <a:pt x="2178176" y="25400"/>
                  </a:lnTo>
                  <a:lnTo>
                    <a:pt x="2141982" y="6731"/>
                  </a:lnTo>
                  <a:lnTo>
                    <a:pt x="2100198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84569" y="4798313"/>
              <a:ext cx="2232660" cy="792480"/>
            </a:xfrm>
            <a:custGeom>
              <a:avLst/>
              <a:gdLst/>
              <a:ahLst/>
              <a:cxnLst/>
              <a:rect l="l" t="t" r="r" b="b"/>
              <a:pathLst>
                <a:path w="2232659" h="792479">
                  <a:moveTo>
                    <a:pt x="0" y="131953"/>
                  </a:moveTo>
                  <a:lnTo>
                    <a:pt x="6730" y="90297"/>
                  </a:lnTo>
                  <a:lnTo>
                    <a:pt x="25400" y="53975"/>
                  </a:lnTo>
                  <a:lnTo>
                    <a:pt x="53975" y="25400"/>
                  </a:lnTo>
                  <a:lnTo>
                    <a:pt x="90296" y="6731"/>
                  </a:lnTo>
                  <a:lnTo>
                    <a:pt x="131952" y="0"/>
                  </a:lnTo>
                  <a:lnTo>
                    <a:pt x="2100199" y="0"/>
                  </a:lnTo>
                  <a:lnTo>
                    <a:pt x="2141981" y="6731"/>
                  </a:lnTo>
                  <a:lnTo>
                    <a:pt x="2178177" y="25400"/>
                  </a:lnTo>
                  <a:lnTo>
                    <a:pt x="2206752" y="53975"/>
                  </a:lnTo>
                  <a:lnTo>
                    <a:pt x="2225548" y="90297"/>
                  </a:lnTo>
                  <a:lnTo>
                    <a:pt x="2232279" y="131953"/>
                  </a:lnTo>
                  <a:lnTo>
                    <a:pt x="2232279" y="660019"/>
                  </a:lnTo>
                  <a:lnTo>
                    <a:pt x="2225548" y="701802"/>
                  </a:lnTo>
                  <a:lnTo>
                    <a:pt x="2206752" y="737997"/>
                  </a:lnTo>
                  <a:lnTo>
                    <a:pt x="2178177" y="766572"/>
                  </a:lnTo>
                  <a:lnTo>
                    <a:pt x="2141981" y="785368"/>
                  </a:lnTo>
                  <a:lnTo>
                    <a:pt x="2100199" y="792073"/>
                  </a:lnTo>
                  <a:lnTo>
                    <a:pt x="131952" y="792073"/>
                  </a:lnTo>
                  <a:lnTo>
                    <a:pt x="90296" y="785368"/>
                  </a:lnTo>
                  <a:lnTo>
                    <a:pt x="53975" y="766572"/>
                  </a:lnTo>
                  <a:lnTo>
                    <a:pt x="25400" y="737997"/>
                  </a:lnTo>
                  <a:lnTo>
                    <a:pt x="6730" y="701802"/>
                  </a:lnTo>
                  <a:lnTo>
                    <a:pt x="0" y="660019"/>
                  </a:lnTo>
                  <a:lnTo>
                    <a:pt x="0" y="131953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264408" y="2983992"/>
            <a:ext cx="2545080" cy="1684020"/>
            <a:chOff x="3264408" y="2983992"/>
            <a:chExt cx="2545080" cy="1684020"/>
          </a:xfrm>
        </p:grpSpPr>
        <p:sp>
          <p:nvSpPr>
            <p:cNvPr id="10" name="object 10"/>
            <p:cNvSpPr/>
            <p:nvPr/>
          </p:nvSpPr>
          <p:spPr>
            <a:xfrm>
              <a:off x="3276600" y="2996184"/>
              <a:ext cx="2519680" cy="1657985"/>
            </a:xfrm>
            <a:custGeom>
              <a:avLst/>
              <a:gdLst/>
              <a:ahLst/>
              <a:cxnLst/>
              <a:rect l="l" t="t" r="r" b="b"/>
              <a:pathLst>
                <a:path w="2519679" h="1657985">
                  <a:moveTo>
                    <a:pt x="2243201" y="0"/>
                  </a:moveTo>
                  <a:lnTo>
                    <a:pt x="275971" y="0"/>
                  </a:lnTo>
                  <a:lnTo>
                    <a:pt x="226313" y="4444"/>
                  </a:lnTo>
                  <a:lnTo>
                    <a:pt x="179704" y="17271"/>
                  </a:lnTo>
                  <a:lnTo>
                    <a:pt x="136651" y="37718"/>
                  </a:lnTo>
                  <a:lnTo>
                    <a:pt x="98171" y="65024"/>
                  </a:lnTo>
                  <a:lnTo>
                    <a:pt x="64897" y="98298"/>
                  </a:lnTo>
                  <a:lnTo>
                    <a:pt x="37719" y="136778"/>
                  </a:lnTo>
                  <a:lnTo>
                    <a:pt x="17272" y="179831"/>
                  </a:lnTo>
                  <a:lnTo>
                    <a:pt x="4445" y="226694"/>
                  </a:lnTo>
                  <a:lnTo>
                    <a:pt x="0" y="276351"/>
                  </a:lnTo>
                  <a:lnTo>
                    <a:pt x="0" y="1381252"/>
                  </a:lnTo>
                  <a:lnTo>
                    <a:pt x="4445" y="1430908"/>
                  </a:lnTo>
                  <a:lnTo>
                    <a:pt x="17272" y="1477771"/>
                  </a:lnTo>
                  <a:lnTo>
                    <a:pt x="37719" y="1520697"/>
                  </a:lnTo>
                  <a:lnTo>
                    <a:pt x="64897" y="1559305"/>
                  </a:lnTo>
                  <a:lnTo>
                    <a:pt x="98171" y="1592579"/>
                  </a:lnTo>
                  <a:lnTo>
                    <a:pt x="136651" y="1619884"/>
                  </a:lnTo>
                  <a:lnTo>
                    <a:pt x="179704" y="1640332"/>
                  </a:lnTo>
                  <a:lnTo>
                    <a:pt x="226313" y="1653158"/>
                  </a:lnTo>
                  <a:lnTo>
                    <a:pt x="275971" y="1657603"/>
                  </a:lnTo>
                  <a:lnTo>
                    <a:pt x="2243201" y="1657603"/>
                  </a:lnTo>
                  <a:lnTo>
                    <a:pt x="2292858" y="1653158"/>
                  </a:lnTo>
                  <a:lnTo>
                    <a:pt x="2339466" y="1640332"/>
                  </a:lnTo>
                  <a:lnTo>
                    <a:pt x="2382520" y="1619884"/>
                  </a:lnTo>
                  <a:lnTo>
                    <a:pt x="2421001" y="1592579"/>
                  </a:lnTo>
                  <a:lnTo>
                    <a:pt x="2454275" y="1559305"/>
                  </a:lnTo>
                  <a:lnTo>
                    <a:pt x="2481453" y="1520697"/>
                  </a:lnTo>
                  <a:lnTo>
                    <a:pt x="2501900" y="1477771"/>
                  </a:lnTo>
                  <a:lnTo>
                    <a:pt x="2514727" y="1430908"/>
                  </a:lnTo>
                  <a:lnTo>
                    <a:pt x="2519172" y="1381252"/>
                  </a:lnTo>
                  <a:lnTo>
                    <a:pt x="2519172" y="276351"/>
                  </a:lnTo>
                  <a:lnTo>
                    <a:pt x="2514727" y="226694"/>
                  </a:lnTo>
                  <a:lnTo>
                    <a:pt x="2501900" y="179831"/>
                  </a:lnTo>
                  <a:lnTo>
                    <a:pt x="2481453" y="136778"/>
                  </a:lnTo>
                  <a:lnTo>
                    <a:pt x="2454275" y="98298"/>
                  </a:lnTo>
                  <a:lnTo>
                    <a:pt x="2421001" y="65024"/>
                  </a:lnTo>
                  <a:lnTo>
                    <a:pt x="2382520" y="37718"/>
                  </a:lnTo>
                  <a:lnTo>
                    <a:pt x="2339466" y="17271"/>
                  </a:lnTo>
                  <a:lnTo>
                    <a:pt x="2292858" y="4444"/>
                  </a:lnTo>
                  <a:lnTo>
                    <a:pt x="2243201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77362" y="2996946"/>
              <a:ext cx="2519680" cy="1657985"/>
            </a:xfrm>
            <a:custGeom>
              <a:avLst/>
              <a:gdLst/>
              <a:ahLst/>
              <a:cxnLst/>
              <a:rect l="l" t="t" r="r" b="b"/>
              <a:pathLst>
                <a:path w="2519679" h="1657985">
                  <a:moveTo>
                    <a:pt x="0" y="276351"/>
                  </a:moveTo>
                  <a:lnTo>
                    <a:pt x="4445" y="226694"/>
                  </a:lnTo>
                  <a:lnTo>
                    <a:pt x="17272" y="179831"/>
                  </a:lnTo>
                  <a:lnTo>
                    <a:pt x="37718" y="136778"/>
                  </a:lnTo>
                  <a:lnTo>
                    <a:pt x="64897" y="98298"/>
                  </a:lnTo>
                  <a:lnTo>
                    <a:pt x="98171" y="65024"/>
                  </a:lnTo>
                  <a:lnTo>
                    <a:pt x="136651" y="37718"/>
                  </a:lnTo>
                  <a:lnTo>
                    <a:pt x="179704" y="17271"/>
                  </a:lnTo>
                  <a:lnTo>
                    <a:pt x="226313" y="4444"/>
                  </a:lnTo>
                  <a:lnTo>
                    <a:pt x="275971" y="0"/>
                  </a:lnTo>
                  <a:lnTo>
                    <a:pt x="2243201" y="0"/>
                  </a:lnTo>
                  <a:lnTo>
                    <a:pt x="2292858" y="4444"/>
                  </a:lnTo>
                  <a:lnTo>
                    <a:pt x="2339466" y="17271"/>
                  </a:lnTo>
                  <a:lnTo>
                    <a:pt x="2382520" y="37718"/>
                  </a:lnTo>
                  <a:lnTo>
                    <a:pt x="2421001" y="65024"/>
                  </a:lnTo>
                  <a:lnTo>
                    <a:pt x="2454275" y="98298"/>
                  </a:lnTo>
                  <a:lnTo>
                    <a:pt x="2481453" y="136778"/>
                  </a:lnTo>
                  <a:lnTo>
                    <a:pt x="2501900" y="179831"/>
                  </a:lnTo>
                  <a:lnTo>
                    <a:pt x="2514727" y="226694"/>
                  </a:lnTo>
                  <a:lnTo>
                    <a:pt x="2519172" y="276351"/>
                  </a:lnTo>
                  <a:lnTo>
                    <a:pt x="2519172" y="1381252"/>
                  </a:lnTo>
                  <a:lnTo>
                    <a:pt x="2514727" y="1430908"/>
                  </a:lnTo>
                  <a:lnTo>
                    <a:pt x="2501900" y="1477771"/>
                  </a:lnTo>
                  <a:lnTo>
                    <a:pt x="2481453" y="1520697"/>
                  </a:lnTo>
                  <a:lnTo>
                    <a:pt x="2454275" y="1559305"/>
                  </a:lnTo>
                  <a:lnTo>
                    <a:pt x="2421001" y="1592579"/>
                  </a:lnTo>
                  <a:lnTo>
                    <a:pt x="2382520" y="1619884"/>
                  </a:lnTo>
                  <a:lnTo>
                    <a:pt x="2339466" y="1640331"/>
                  </a:lnTo>
                  <a:lnTo>
                    <a:pt x="2292858" y="1653158"/>
                  </a:lnTo>
                  <a:lnTo>
                    <a:pt x="2243201" y="1657603"/>
                  </a:lnTo>
                  <a:lnTo>
                    <a:pt x="275971" y="1657603"/>
                  </a:lnTo>
                  <a:lnTo>
                    <a:pt x="226313" y="1653158"/>
                  </a:lnTo>
                  <a:lnTo>
                    <a:pt x="179704" y="1640331"/>
                  </a:lnTo>
                  <a:lnTo>
                    <a:pt x="136651" y="1619884"/>
                  </a:lnTo>
                  <a:lnTo>
                    <a:pt x="98171" y="1592579"/>
                  </a:lnTo>
                  <a:lnTo>
                    <a:pt x="64897" y="1559305"/>
                  </a:lnTo>
                  <a:lnTo>
                    <a:pt x="37718" y="1520697"/>
                  </a:lnTo>
                  <a:lnTo>
                    <a:pt x="17272" y="1477771"/>
                  </a:lnTo>
                  <a:lnTo>
                    <a:pt x="4445" y="1430908"/>
                  </a:lnTo>
                  <a:lnTo>
                    <a:pt x="0" y="1381252"/>
                  </a:lnTo>
                  <a:lnTo>
                    <a:pt x="0" y="276351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88207" y="3115817"/>
            <a:ext cx="17037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 marR="15621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Овладевший основными культурно</a:t>
            </a:r>
            <a:r>
              <a:rPr sz="1800" spc="-10" dirty="0">
                <a:solidFill>
                  <a:srgbClr val="17375E"/>
                </a:solidFill>
                <a:latin typeface="Arial MT"/>
                <a:cs typeface="Arial MT"/>
              </a:rPr>
              <a:t>-</a:t>
            </a:r>
            <a:endParaRPr sz="1800">
              <a:latin typeface="Arial MT"/>
              <a:cs typeface="Arial MT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гигиеническими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навыками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9268" y="2840735"/>
            <a:ext cx="2762885" cy="2113915"/>
            <a:chOff x="239268" y="2840735"/>
            <a:chExt cx="2762885" cy="2113915"/>
          </a:xfrm>
        </p:grpSpPr>
        <p:sp>
          <p:nvSpPr>
            <p:cNvPr id="14" name="object 14"/>
            <p:cNvSpPr/>
            <p:nvPr/>
          </p:nvSpPr>
          <p:spPr>
            <a:xfrm>
              <a:off x="251460" y="2852927"/>
              <a:ext cx="2736850" cy="2087880"/>
            </a:xfrm>
            <a:custGeom>
              <a:avLst/>
              <a:gdLst/>
              <a:ahLst/>
              <a:cxnLst/>
              <a:rect l="l" t="t" r="r" b="b"/>
              <a:pathLst>
                <a:path w="2736850" h="2087879">
                  <a:moveTo>
                    <a:pt x="2388489" y="0"/>
                  </a:moveTo>
                  <a:lnTo>
                    <a:pt x="348081" y="0"/>
                  </a:lnTo>
                  <a:lnTo>
                    <a:pt x="300837" y="3175"/>
                  </a:lnTo>
                  <a:lnTo>
                    <a:pt x="255536" y="12446"/>
                  </a:lnTo>
                  <a:lnTo>
                    <a:pt x="212585" y="27305"/>
                  </a:lnTo>
                  <a:lnTo>
                    <a:pt x="172389" y="47498"/>
                  </a:lnTo>
                  <a:lnTo>
                    <a:pt x="135369" y="72517"/>
                  </a:lnTo>
                  <a:lnTo>
                    <a:pt x="101942" y="101981"/>
                  </a:lnTo>
                  <a:lnTo>
                    <a:pt x="72517" y="135382"/>
                  </a:lnTo>
                  <a:lnTo>
                    <a:pt x="47523" y="172338"/>
                  </a:lnTo>
                  <a:lnTo>
                    <a:pt x="27355" y="212471"/>
                  </a:lnTo>
                  <a:lnTo>
                    <a:pt x="12433" y="255524"/>
                  </a:lnTo>
                  <a:lnTo>
                    <a:pt x="3175" y="300736"/>
                  </a:lnTo>
                  <a:lnTo>
                    <a:pt x="0" y="347980"/>
                  </a:lnTo>
                  <a:lnTo>
                    <a:pt x="0" y="1739646"/>
                  </a:lnTo>
                  <a:lnTo>
                    <a:pt x="3175" y="1786890"/>
                  </a:lnTo>
                  <a:lnTo>
                    <a:pt x="12433" y="1832102"/>
                  </a:lnTo>
                  <a:lnTo>
                    <a:pt x="27355" y="1875155"/>
                  </a:lnTo>
                  <a:lnTo>
                    <a:pt x="47523" y="1915287"/>
                  </a:lnTo>
                  <a:lnTo>
                    <a:pt x="72517" y="1952244"/>
                  </a:lnTo>
                  <a:lnTo>
                    <a:pt x="101942" y="1985645"/>
                  </a:lnTo>
                  <a:lnTo>
                    <a:pt x="135369" y="2015109"/>
                  </a:lnTo>
                  <a:lnTo>
                    <a:pt x="172389" y="2040128"/>
                  </a:lnTo>
                  <a:lnTo>
                    <a:pt x="212585" y="2060321"/>
                  </a:lnTo>
                  <a:lnTo>
                    <a:pt x="255536" y="2075180"/>
                  </a:lnTo>
                  <a:lnTo>
                    <a:pt x="300837" y="2084451"/>
                  </a:lnTo>
                  <a:lnTo>
                    <a:pt x="348081" y="2087626"/>
                  </a:lnTo>
                  <a:lnTo>
                    <a:pt x="2388489" y="2087626"/>
                  </a:lnTo>
                  <a:lnTo>
                    <a:pt x="2435733" y="2084451"/>
                  </a:lnTo>
                  <a:lnTo>
                    <a:pt x="2481072" y="2075180"/>
                  </a:lnTo>
                  <a:lnTo>
                    <a:pt x="2523997" y="2060321"/>
                  </a:lnTo>
                  <a:lnTo>
                    <a:pt x="2564129" y="2040128"/>
                  </a:lnTo>
                  <a:lnTo>
                    <a:pt x="2601214" y="2015109"/>
                  </a:lnTo>
                  <a:lnTo>
                    <a:pt x="2634615" y="1985645"/>
                  </a:lnTo>
                  <a:lnTo>
                    <a:pt x="2663952" y="1952244"/>
                  </a:lnTo>
                  <a:lnTo>
                    <a:pt x="2688971" y="1915287"/>
                  </a:lnTo>
                  <a:lnTo>
                    <a:pt x="2709164" y="1875155"/>
                  </a:lnTo>
                  <a:lnTo>
                    <a:pt x="2724150" y="1832102"/>
                  </a:lnTo>
                  <a:lnTo>
                    <a:pt x="2733294" y="1786890"/>
                  </a:lnTo>
                  <a:lnTo>
                    <a:pt x="2736469" y="1739646"/>
                  </a:lnTo>
                  <a:lnTo>
                    <a:pt x="2736469" y="347980"/>
                  </a:lnTo>
                  <a:lnTo>
                    <a:pt x="2733294" y="300736"/>
                  </a:lnTo>
                  <a:lnTo>
                    <a:pt x="2724150" y="255524"/>
                  </a:lnTo>
                  <a:lnTo>
                    <a:pt x="2709164" y="212471"/>
                  </a:lnTo>
                  <a:lnTo>
                    <a:pt x="2688971" y="172338"/>
                  </a:lnTo>
                  <a:lnTo>
                    <a:pt x="2663952" y="135382"/>
                  </a:lnTo>
                  <a:lnTo>
                    <a:pt x="2634615" y="101981"/>
                  </a:lnTo>
                  <a:lnTo>
                    <a:pt x="2601214" y="72517"/>
                  </a:lnTo>
                  <a:lnTo>
                    <a:pt x="2564129" y="47498"/>
                  </a:lnTo>
                  <a:lnTo>
                    <a:pt x="2523997" y="27305"/>
                  </a:lnTo>
                  <a:lnTo>
                    <a:pt x="2481072" y="12446"/>
                  </a:lnTo>
                  <a:lnTo>
                    <a:pt x="2435733" y="3175"/>
                  </a:lnTo>
                  <a:lnTo>
                    <a:pt x="2388489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2222" y="2853689"/>
              <a:ext cx="2736850" cy="2087880"/>
            </a:xfrm>
            <a:custGeom>
              <a:avLst/>
              <a:gdLst/>
              <a:ahLst/>
              <a:cxnLst/>
              <a:rect l="l" t="t" r="r" b="b"/>
              <a:pathLst>
                <a:path w="2736850" h="2087879">
                  <a:moveTo>
                    <a:pt x="0" y="347980"/>
                  </a:moveTo>
                  <a:lnTo>
                    <a:pt x="3175" y="300736"/>
                  </a:lnTo>
                  <a:lnTo>
                    <a:pt x="12433" y="255524"/>
                  </a:lnTo>
                  <a:lnTo>
                    <a:pt x="27355" y="212471"/>
                  </a:lnTo>
                  <a:lnTo>
                    <a:pt x="47523" y="172338"/>
                  </a:lnTo>
                  <a:lnTo>
                    <a:pt x="72517" y="135382"/>
                  </a:lnTo>
                  <a:lnTo>
                    <a:pt x="101942" y="101981"/>
                  </a:lnTo>
                  <a:lnTo>
                    <a:pt x="135369" y="72517"/>
                  </a:lnTo>
                  <a:lnTo>
                    <a:pt x="172389" y="47498"/>
                  </a:lnTo>
                  <a:lnTo>
                    <a:pt x="212585" y="27305"/>
                  </a:lnTo>
                  <a:lnTo>
                    <a:pt x="255536" y="12446"/>
                  </a:lnTo>
                  <a:lnTo>
                    <a:pt x="300837" y="3175"/>
                  </a:lnTo>
                  <a:lnTo>
                    <a:pt x="348081" y="0"/>
                  </a:lnTo>
                  <a:lnTo>
                    <a:pt x="2388489" y="0"/>
                  </a:lnTo>
                  <a:lnTo>
                    <a:pt x="2435733" y="3175"/>
                  </a:lnTo>
                  <a:lnTo>
                    <a:pt x="2481072" y="12446"/>
                  </a:lnTo>
                  <a:lnTo>
                    <a:pt x="2523998" y="27305"/>
                  </a:lnTo>
                  <a:lnTo>
                    <a:pt x="2564129" y="47498"/>
                  </a:lnTo>
                  <a:lnTo>
                    <a:pt x="2601214" y="72517"/>
                  </a:lnTo>
                  <a:lnTo>
                    <a:pt x="2634615" y="101981"/>
                  </a:lnTo>
                  <a:lnTo>
                    <a:pt x="2663952" y="135382"/>
                  </a:lnTo>
                  <a:lnTo>
                    <a:pt x="2688971" y="172338"/>
                  </a:lnTo>
                  <a:lnTo>
                    <a:pt x="2709164" y="212471"/>
                  </a:lnTo>
                  <a:lnTo>
                    <a:pt x="2724150" y="255524"/>
                  </a:lnTo>
                  <a:lnTo>
                    <a:pt x="2733294" y="300736"/>
                  </a:lnTo>
                  <a:lnTo>
                    <a:pt x="2736469" y="347980"/>
                  </a:lnTo>
                  <a:lnTo>
                    <a:pt x="2736469" y="1739646"/>
                  </a:lnTo>
                  <a:lnTo>
                    <a:pt x="2733294" y="1786890"/>
                  </a:lnTo>
                  <a:lnTo>
                    <a:pt x="2724150" y="1832102"/>
                  </a:lnTo>
                  <a:lnTo>
                    <a:pt x="2709164" y="1875155"/>
                  </a:lnTo>
                  <a:lnTo>
                    <a:pt x="2688971" y="1915287"/>
                  </a:lnTo>
                  <a:lnTo>
                    <a:pt x="2663952" y="1952244"/>
                  </a:lnTo>
                  <a:lnTo>
                    <a:pt x="2634615" y="1985645"/>
                  </a:lnTo>
                  <a:lnTo>
                    <a:pt x="2601214" y="2015109"/>
                  </a:lnTo>
                  <a:lnTo>
                    <a:pt x="2564129" y="2040128"/>
                  </a:lnTo>
                  <a:lnTo>
                    <a:pt x="2523998" y="2060321"/>
                  </a:lnTo>
                  <a:lnTo>
                    <a:pt x="2481072" y="2075180"/>
                  </a:lnTo>
                  <a:lnTo>
                    <a:pt x="2435733" y="2084451"/>
                  </a:lnTo>
                  <a:lnTo>
                    <a:pt x="2388489" y="2087626"/>
                  </a:lnTo>
                  <a:lnTo>
                    <a:pt x="348081" y="2087626"/>
                  </a:lnTo>
                  <a:lnTo>
                    <a:pt x="300837" y="2084451"/>
                  </a:lnTo>
                  <a:lnTo>
                    <a:pt x="255536" y="2075180"/>
                  </a:lnTo>
                  <a:lnTo>
                    <a:pt x="212585" y="2060321"/>
                  </a:lnTo>
                  <a:lnTo>
                    <a:pt x="172389" y="2040128"/>
                  </a:lnTo>
                  <a:lnTo>
                    <a:pt x="135369" y="2015109"/>
                  </a:lnTo>
                  <a:lnTo>
                    <a:pt x="101942" y="1985645"/>
                  </a:lnTo>
                  <a:lnTo>
                    <a:pt x="72517" y="1952244"/>
                  </a:lnTo>
                  <a:lnTo>
                    <a:pt x="47523" y="1915287"/>
                  </a:lnTo>
                  <a:lnTo>
                    <a:pt x="27355" y="1875155"/>
                  </a:lnTo>
                  <a:lnTo>
                    <a:pt x="12433" y="1832102"/>
                  </a:lnTo>
                  <a:lnTo>
                    <a:pt x="3175" y="1786890"/>
                  </a:lnTo>
                  <a:lnTo>
                    <a:pt x="0" y="1739646"/>
                  </a:lnTo>
                  <a:lnTo>
                    <a:pt x="0" y="347980"/>
                  </a:lnTo>
                  <a:close/>
                </a:path>
              </a:pathLst>
            </a:custGeom>
            <a:ln w="25907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9668" y="3050540"/>
            <a:ext cx="22510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Овладевший </a:t>
            </a:r>
            <a:r>
              <a:rPr sz="18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средствами</a:t>
            </a:r>
            <a:r>
              <a:rPr sz="1800" spc="-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общения 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и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способами взаимодействия</a:t>
            </a:r>
            <a:endParaRPr sz="1800">
              <a:latin typeface="Microsoft Sans Serif"/>
              <a:cs typeface="Microsoft Sans Serif"/>
            </a:endParaRPr>
          </a:p>
          <a:p>
            <a:pPr marL="294005" marR="292100" algn="ctr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со</a:t>
            </a:r>
            <a:r>
              <a:rPr sz="18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взрослыми</a:t>
            </a:r>
            <a:r>
              <a:rPr sz="18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и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сверстниками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71615" y="3848100"/>
            <a:ext cx="2258695" cy="760730"/>
            <a:chOff x="6071615" y="3848100"/>
            <a:chExt cx="2258695" cy="760730"/>
          </a:xfrm>
        </p:grpSpPr>
        <p:sp>
          <p:nvSpPr>
            <p:cNvPr id="18" name="object 18"/>
            <p:cNvSpPr/>
            <p:nvPr/>
          </p:nvSpPr>
          <p:spPr>
            <a:xfrm>
              <a:off x="6083807" y="3860291"/>
              <a:ext cx="2232660" cy="734695"/>
            </a:xfrm>
            <a:custGeom>
              <a:avLst/>
              <a:gdLst/>
              <a:ahLst/>
              <a:cxnLst/>
              <a:rect l="l" t="t" r="r" b="b"/>
              <a:pathLst>
                <a:path w="2232659" h="734695">
                  <a:moveTo>
                    <a:pt x="2109977" y="0"/>
                  </a:moveTo>
                  <a:lnTo>
                    <a:pt x="122174" y="0"/>
                  </a:lnTo>
                  <a:lnTo>
                    <a:pt x="74675" y="9651"/>
                  </a:lnTo>
                  <a:lnTo>
                    <a:pt x="35813" y="35813"/>
                  </a:lnTo>
                  <a:lnTo>
                    <a:pt x="9651" y="74802"/>
                  </a:lnTo>
                  <a:lnTo>
                    <a:pt x="0" y="122300"/>
                  </a:lnTo>
                  <a:lnTo>
                    <a:pt x="0" y="612012"/>
                  </a:lnTo>
                  <a:lnTo>
                    <a:pt x="9651" y="659764"/>
                  </a:lnTo>
                  <a:lnTo>
                    <a:pt x="35813" y="698753"/>
                  </a:lnTo>
                  <a:lnTo>
                    <a:pt x="74675" y="724915"/>
                  </a:lnTo>
                  <a:lnTo>
                    <a:pt x="122174" y="734567"/>
                  </a:lnTo>
                  <a:lnTo>
                    <a:pt x="2109977" y="734567"/>
                  </a:lnTo>
                  <a:lnTo>
                    <a:pt x="2157602" y="724915"/>
                  </a:lnTo>
                  <a:lnTo>
                    <a:pt x="2196465" y="698753"/>
                  </a:lnTo>
                  <a:lnTo>
                    <a:pt x="2222626" y="659764"/>
                  </a:lnTo>
                  <a:lnTo>
                    <a:pt x="2232278" y="612012"/>
                  </a:lnTo>
                  <a:lnTo>
                    <a:pt x="2232278" y="122300"/>
                  </a:lnTo>
                  <a:lnTo>
                    <a:pt x="2222626" y="74802"/>
                  </a:lnTo>
                  <a:lnTo>
                    <a:pt x="2196465" y="35813"/>
                  </a:lnTo>
                  <a:lnTo>
                    <a:pt x="2157602" y="9651"/>
                  </a:lnTo>
                  <a:lnTo>
                    <a:pt x="2109977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84569" y="3861053"/>
              <a:ext cx="2232660" cy="734695"/>
            </a:xfrm>
            <a:custGeom>
              <a:avLst/>
              <a:gdLst/>
              <a:ahLst/>
              <a:cxnLst/>
              <a:rect l="l" t="t" r="r" b="b"/>
              <a:pathLst>
                <a:path w="2232659" h="734695">
                  <a:moveTo>
                    <a:pt x="0" y="122301"/>
                  </a:moveTo>
                  <a:lnTo>
                    <a:pt x="9651" y="74803"/>
                  </a:lnTo>
                  <a:lnTo>
                    <a:pt x="35813" y="35814"/>
                  </a:lnTo>
                  <a:lnTo>
                    <a:pt x="74675" y="9652"/>
                  </a:lnTo>
                  <a:lnTo>
                    <a:pt x="122174" y="0"/>
                  </a:lnTo>
                  <a:lnTo>
                    <a:pt x="2109978" y="0"/>
                  </a:lnTo>
                  <a:lnTo>
                    <a:pt x="2157603" y="9652"/>
                  </a:lnTo>
                  <a:lnTo>
                    <a:pt x="2196464" y="35814"/>
                  </a:lnTo>
                  <a:lnTo>
                    <a:pt x="2222627" y="74803"/>
                  </a:lnTo>
                  <a:lnTo>
                    <a:pt x="2232279" y="122301"/>
                  </a:lnTo>
                  <a:lnTo>
                    <a:pt x="2232279" y="612013"/>
                  </a:lnTo>
                  <a:lnTo>
                    <a:pt x="2222627" y="659765"/>
                  </a:lnTo>
                  <a:lnTo>
                    <a:pt x="2196464" y="698754"/>
                  </a:lnTo>
                  <a:lnTo>
                    <a:pt x="2157603" y="724916"/>
                  </a:lnTo>
                  <a:lnTo>
                    <a:pt x="2109978" y="734568"/>
                  </a:lnTo>
                  <a:lnTo>
                    <a:pt x="122174" y="734568"/>
                  </a:lnTo>
                  <a:lnTo>
                    <a:pt x="74675" y="724916"/>
                  </a:lnTo>
                  <a:lnTo>
                    <a:pt x="35813" y="698754"/>
                  </a:lnTo>
                  <a:lnTo>
                    <a:pt x="9651" y="659765"/>
                  </a:lnTo>
                  <a:lnTo>
                    <a:pt x="0" y="612013"/>
                  </a:lnTo>
                  <a:lnTo>
                    <a:pt x="0" y="122301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354826" y="3930522"/>
            <a:ext cx="16884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Эмиционально</a:t>
            </a:r>
            <a:r>
              <a:rPr sz="1800" spc="-20" dirty="0">
                <a:solidFill>
                  <a:srgbClr val="17375E"/>
                </a:solidFill>
                <a:latin typeface="Arial MT"/>
                <a:cs typeface="Arial MT"/>
              </a:rPr>
              <a:t>-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отзывчивый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071615" y="5721096"/>
            <a:ext cx="2258695" cy="598805"/>
            <a:chOff x="6071615" y="5721096"/>
            <a:chExt cx="2258695" cy="598805"/>
          </a:xfrm>
        </p:grpSpPr>
        <p:sp>
          <p:nvSpPr>
            <p:cNvPr id="22" name="object 22"/>
            <p:cNvSpPr/>
            <p:nvPr/>
          </p:nvSpPr>
          <p:spPr>
            <a:xfrm>
              <a:off x="6083807" y="5733288"/>
              <a:ext cx="2232660" cy="573405"/>
            </a:xfrm>
            <a:custGeom>
              <a:avLst/>
              <a:gdLst/>
              <a:ahLst/>
              <a:cxnLst/>
              <a:rect l="l" t="t" r="r" b="b"/>
              <a:pathLst>
                <a:path w="2232659" h="573404">
                  <a:moveTo>
                    <a:pt x="2136774" y="0"/>
                  </a:moveTo>
                  <a:lnTo>
                    <a:pt x="95376" y="0"/>
                  </a:lnTo>
                  <a:lnTo>
                    <a:pt x="58292" y="7505"/>
                  </a:lnTo>
                  <a:lnTo>
                    <a:pt x="27939" y="27965"/>
                  </a:lnTo>
                  <a:lnTo>
                    <a:pt x="7492" y="58318"/>
                  </a:lnTo>
                  <a:lnTo>
                    <a:pt x="0" y="95478"/>
                  </a:lnTo>
                  <a:lnTo>
                    <a:pt x="0" y="477393"/>
                  </a:lnTo>
                  <a:lnTo>
                    <a:pt x="7492" y="514553"/>
                  </a:lnTo>
                  <a:lnTo>
                    <a:pt x="27939" y="544906"/>
                  </a:lnTo>
                  <a:lnTo>
                    <a:pt x="58292" y="565365"/>
                  </a:lnTo>
                  <a:lnTo>
                    <a:pt x="95376" y="572871"/>
                  </a:lnTo>
                  <a:lnTo>
                    <a:pt x="2136774" y="572871"/>
                  </a:lnTo>
                  <a:lnTo>
                    <a:pt x="2173986" y="565365"/>
                  </a:lnTo>
                  <a:lnTo>
                    <a:pt x="2204339" y="544906"/>
                  </a:lnTo>
                  <a:lnTo>
                    <a:pt x="2224786" y="514553"/>
                  </a:lnTo>
                  <a:lnTo>
                    <a:pt x="2232278" y="477393"/>
                  </a:lnTo>
                  <a:lnTo>
                    <a:pt x="2232278" y="95478"/>
                  </a:lnTo>
                  <a:lnTo>
                    <a:pt x="2224786" y="58318"/>
                  </a:lnTo>
                  <a:lnTo>
                    <a:pt x="2204339" y="27965"/>
                  </a:lnTo>
                  <a:lnTo>
                    <a:pt x="2173986" y="7505"/>
                  </a:lnTo>
                  <a:lnTo>
                    <a:pt x="2136774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84569" y="5734050"/>
              <a:ext cx="2232660" cy="573405"/>
            </a:xfrm>
            <a:custGeom>
              <a:avLst/>
              <a:gdLst/>
              <a:ahLst/>
              <a:cxnLst/>
              <a:rect l="l" t="t" r="r" b="b"/>
              <a:pathLst>
                <a:path w="2232659" h="573404">
                  <a:moveTo>
                    <a:pt x="0" y="95478"/>
                  </a:moveTo>
                  <a:lnTo>
                    <a:pt x="7492" y="58318"/>
                  </a:lnTo>
                  <a:lnTo>
                    <a:pt x="27939" y="27965"/>
                  </a:lnTo>
                  <a:lnTo>
                    <a:pt x="58292" y="7505"/>
                  </a:lnTo>
                  <a:lnTo>
                    <a:pt x="95376" y="0"/>
                  </a:lnTo>
                  <a:lnTo>
                    <a:pt x="2136775" y="0"/>
                  </a:lnTo>
                  <a:lnTo>
                    <a:pt x="2173985" y="7505"/>
                  </a:lnTo>
                  <a:lnTo>
                    <a:pt x="2204338" y="27965"/>
                  </a:lnTo>
                  <a:lnTo>
                    <a:pt x="2224785" y="58318"/>
                  </a:lnTo>
                  <a:lnTo>
                    <a:pt x="2232279" y="95478"/>
                  </a:lnTo>
                  <a:lnTo>
                    <a:pt x="2232279" y="477393"/>
                  </a:lnTo>
                  <a:lnTo>
                    <a:pt x="2224785" y="514553"/>
                  </a:lnTo>
                  <a:lnTo>
                    <a:pt x="2204338" y="544906"/>
                  </a:lnTo>
                  <a:lnTo>
                    <a:pt x="2173985" y="565365"/>
                  </a:lnTo>
                  <a:lnTo>
                    <a:pt x="2136775" y="572871"/>
                  </a:lnTo>
                  <a:lnTo>
                    <a:pt x="95376" y="572871"/>
                  </a:lnTo>
                  <a:lnTo>
                    <a:pt x="58292" y="565365"/>
                  </a:lnTo>
                  <a:lnTo>
                    <a:pt x="27939" y="544906"/>
                  </a:lnTo>
                  <a:lnTo>
                    <a:pt x="7492" y="514553"/>
                  </a:lnTo>
                  <a:lnTo>
                    <a:pt x="0" y="477393"/>
                  </a:lnTo>
                  <a:lnTo>
                    <a:pt x="0" y="95478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589014" y="4896357"/>
            <a:ext cx="1225550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5080" indent="-9906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Физически</a:t>
            </a:r>
            <a:r>
              <a:rPr sz="1800" spc="-50" dirty="0">
                <a:solidFill>
                  <a:srgbClr val="17375E"/>
                </a:solidFill>
                <a:latin typeface="Arial MT"/>
                <a:cs typeface="Arial MT"/>
              </a:rPr>
              <a:t>-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развитый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97790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Активный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999988" y="2912364"/>
            <a:ext cx="2330450" cy="818515"/>
            <a:chOff x="5999988" y="2912364"/>
            <a:chExt cx="2330450" cy="818515"/>
          </a:xfrm>
        </p:grpSpPr>
        <p:sp>
          <p:nvSpPr>
            <p:cNvPr id="26" name="object 26"/>
            <p:cNvSpPr/>
            <p:nvPr/>
          </p:nvSpPr>
          <p:spPr>
            <a:xfrm>
              <a:off x="6012180" y="2924556"/>
              <a:ext cx="2304415" cy="792480"/>
            </a:xfrm>
            <a:custGeom>
              <a:avLst/>
              <a:gdLst/>
              <a:ahLst/>
              <a:cxnLst/>
              <a:rect l="l" t="t" r="r" b="b"/>
              <a:pathLst>
                <a:path w="2304415" h="792479">
                  <a:moveTo>
                    <a:pt x="2172080" y="0"/>
                  </a:moveTo>
                  <a:lnTo>
                    <a:pt x="131953" y="0"/>
                  </a:lnTo>
                  <a:lnTo>
                    <a:pt x="90170" y="6731"/>
                  </a:lnTo>
                  <a:lnTo>
                    <a:pt x="53975" y="25400"/>
                  </a:lnTo>
                  <a:lnTo>
                    <a:pt x="25400" y="54102"/>
                  </a:lnTo>
                  <a:lnTo>
                    <a:pt x="6731" y="90297"/>
                  </a:lnTo>
                  <a:lnTo>
                    <a:pt x="0" y="132080"/>
                  </a:lnTo>
                  <a:lnTo>
                    <a:pt x="0" y="660019"/>
                  </a:lnTo>
                  <a:lnTo>
                    <a:pt x="6731" y="701802"/>
                  </a:lnTo>
                  <a:lnTo>
                    <a:pt x="25400" y="737997"/>
                  </a:lnTo>
                  <a:lnTo>
                    <a:pt x="53975" y="766699"/>
                  </a:lnTo>
                  <a:lnTo>
                    <a:pt x="90170" y="785368"/>
                  </a:lnTo>
                  <a:lnTo>
                    <a:pt x="131953" y="792099"/>
                  </a:lnTo>
                  <a:lnTo>
                    <a:pt x="2172080" y="792099"/>
                  </a:lnTo>
                  <a:lnTo>
                    <a:pt x="2213864" y="785368"/>
                  </a:lnTo>
                  <a:lnTo>
                    <a:pt x="2250059" y="766699"/>
                  </a:lnTo>
                  <a:lnTo>
                    <a:pt x="2278634" y="737997"/>
                  </a:lnTo>
                  <a:lnTo>
                    <a:pt x="2297429" y="701802"/>
                  </a:lnTo>
                  <a:lnTo>
                    <a:pt x="2304161" y="660019"/>
                  </a:lnTo>
                  <a:lnTo>
                    <a:pt x="2304161" y="132080"/>
                  </a:lnTo>
                  <a:lnTo>
                    <a:pt x="2297429" y="90297"/>
                  </a:lnTo>
                  <a:lnTo>
                    <a:pt x="2278634" y="54102"/>
                  </a:lnTo>
                  <a:lnTo>
                    <a:pt x="2250059" y="25400"/>
                  </a:lnTo>
                  <a:lnTo>
                    <a:pt x="2213864" y="6731"/>
                  </a:lnTo>
                  <a:lnTo>
                    <a:pt x="2172080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12942" y="2925318"/>
              <a:ext cx="2304415" cy="792480"/>
            </a:xfrm>
            <a:custGeom>
              <a:avLst/>
              <a:gdLst/>
              <a:ahLst/>
              <a:cxnLst/>
              <a:rect l="l" t="t" r="r" b="b"/>
              <a:pathLst>
                <a:path w="2304415" h="792479">
                  <a:moveTo>
                    <a:pt x="0" y="132080"/>
                  </a:moveTo>
                  <a:lnTo>
                    <a:pt x="6731" y="90297"/>
                  </a:lnTo>
                  <a:lnTo>
                    <a:pt x="25400" y="54102"/>
                  </a:lnTo>
                  <a:lnTo>
                    <a:pt x="53975" y="25400"/>
                  </a:lnTo>
                  <a:lnTo>
                    <a:pt x="90170" y="6731"/>
                  </a:lnTo>
                  <a:lnTo>
                    <a:pt x="131953" y="0"/>
                  </a:lnTo>
                  <a:lnTo>
                    <a:pt x="2172081" y="0"/>
                  </a:lnTo>
                  <a:lnTo>
                    <a:pt x="2213864" y="6731"/>
                  </a:lnTo>
                  <a:lnTo>
                    <a:pt x="2250059" y="25400"/>
                  </a:lnTo>
                  <a:lnTo>
                    <a:pt x="2278634" y="54102"/>
                  </a:lnTo>
                  <a:lnTo>
                    <a:pt x="2297430" y="90297"/>
                  </a:lnTo>
                  <a:lnTo>
                    <a:pt x="2304161" y="132080"/>
                  </a:lnTo>
                  <a:lnTo>
                    <a:pt x="2304161" y="660019"/>
                  </a:lnTo>
                  <a:lnTo>
                    <a:pt x="2297430" y="701802"/>
                  </a:lnTo>
                  <a:lnTo>
                    <a:pt x="2278634" y="737997"/>
                  </a:lnTo>
                  <a:lnTo>
                    <a:pt x="2250059" y="766699"/>
                  </a:lnTo>
                  <a:lnTo>
                    <a:pt x="2213864" y="785368"/>
                  </a:lnTo>
                  <a:lnTo>
                    <a:pt x="2172081" y="792099"/>
                  </a:lnTo>
                  <a:lnTo>
                    <a:pt x="131953" y="792099"/>
                  </a:lnTo>
                  <a:lnTo>
                    <a:pt x="90170" y="785368"/>
                  </a:lnTo>
                  <a:lnTo>
                    <a:pt x="53975" y="766699"/>
                  </a:lnTo>
                  <a:lnTo>
                    <a:pt x="25400" y="737997"/>
                  </a:lnTo>
                  <a:lnTo>
                    <a:pt x="6731" y="701802"/>
                  </a:lnTo>
                  <a:lnTo>
                    <a:pt x="0" y="660019"/>
                  </a:lnTo>
                  <a:lnTo>
                    <a:pt x="0" y="132080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241160" y="3160267"/>
            <a:ext cx="18281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Любознательный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039111" y="1545336"/>
            <a:ext cx="5715000" cy="1177925"/>
            <a:chOff x="2039111" y="1545336"/>
            <a:chExt cx="5715000" cy="1177925"/>
          </a:xfrm>
        </p:grpSpPr>
        <p:sp>
          <p:nvSpPr>
            <p:cNvPr id="30" name="object 30"/>
            <p:cNvSpPr/>
            <p:nvPr/>
          </p:nvSpPr>
          <p:spPr>
            <a:xfrm>
              <a:off x="2051303" y="1557528"/>
              <a:ext cx="5688965" cy="1151890"/>
            </a:xfrm>
            <a:custGeom>
              <a:avLst/>
              <a:gdLst/>
              <a:ahLst/>
              <a:cxnLst/>
              <a:rect l="l" t="t" r="r" b="b"/>
              <a:pathLst>
                <a:path w="5688965" h="1151889">
                  <a:moveTo>
                    <a:pt x="5496814" y="0"/>
                  </a:moveTo>
                  <a:lnTo>
                    <a:pt x="192023" y="0"/>
                  </a:lnTo>
                  <a:lnTo>
                    <a:pt x="147954" y="5080"/>
                  </a:lnTo>
                  <a:lnTo>
                    <a:pt x="107568" y="19558"/>
                  </a:lnTo>
                  <a:lnTo>
                    <a:pt x="71881" y="42163"/>
                  </a:lnTo>
                  <a:lnTo>
                    <a:pt x="42163" y="71882"/>
                  </a:lnTo>
                  <a:lnTo>
                    <a:pt x="19557" y="107569"/>
                  </a:lnTo>
                  <a:lnTo>
                    <a:pt x="5079" y="147955"/>
                  </a:lnTo>
                  <a:lnTo>
                    <a:pt x="0" y="191897"/>
                  </a:lnTo>
                  <a:lnTo>
                    <a:pt x="0" y="959738"/>
                  </a:lnTo>
                  <a:lnTo>
                    <a:pt x="5079" y="1003808"/>
                  </a:lnTo>
                  <a:lnTo>
                    <a:pt x="19557" y="1044194"/>
                  </a:lnTo>
                  <a:lnTo>
                    <a:pt x="42163" y="1079881"/>
                  </a:lnTo>
                  <a:lnTo>
                    <a:pt x="71881" y="1109599"/>
                  </a:lnTo>
                  <a:lnTo>
                    <a:pt x="107568" y="1132205"/>
                  </a:lnTo>
                  <a:lnTo>
                    <a:pt x="147954" y="1146683"/>
                  </a:lnTo>
                  <a:lnTo>
                    <a:pt x="192023" y="1151763"/>
                  </a:lnTo>
                  <a:lnTo>
                    <a:pt x="5496814" y="1151763"/>
                  </a:lnTo>
                  <a:lnTo>
                    <a:pt x="5540883" y="1146683"/>
                  </a:lnTo>
                  <a:lnTo>
                    <a:pt x="5581269" y="1132205"/>
                  </a:lnTo>
                  <a:lnTo>
                    <a:pt x="5616956" y="1109599"/>
                  </a:lnTo>
                  <a:lnTo>
                    <a:pt x="5646674" y="1079881"/>
                  </a:lnTo>
                  <a:lnTo>
                    <a:pt x="5669280" y="1044194"/>
                  </a:lnTo>
                  <a:lnTo>
                    <a:pt x="5683758" y="1003808"/>
                  </a:lnTo>
                  <a:lnTo>
                    <a:pt x="5688838" y="959738"/>
                  </a:lnTo>
                  <a:lnTo>
                    <a:pt x="5688838" y="191897"/>
                  </a:lnTo>
                  <a:lnTo>
                    <a:pt x="5683758" y="147955"/>
                  </a:lnTo>
                  <a:lnTo>
                    <a:pt x="5669280" y="107569"/>
                  </a:lnTo>
                  <a:lnTo>
                    <a:pt x="5646674" y="71882"/>
                  </a:lnTo>
                  <a:lnTo>
                    <a:pt x="5616956" y="42163"/>
                  </a:lnTo>
                  <a:lnTo>
                    <a:pt x="5581269" y="19558"/>
                  </a:lnTo>
                  <a:lnTo>
                    <a:pt x="5540883" y="5080"/>
                  </a:lnTo>
                  <a:lnTo>
                    <a:pt x="5496814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52065" y="1558290"/>
              <a:ext cx="5688965" cy="1151890"/>
            </a:xfrm>
            <a:custGeom>
              <a:avLst/>
              <a:gdLst/>
              <a:ahLst/>
              <a:cxnLst/>
              <a:rect l="l" t="t" r="r" b="b"/>
              <a:pathLst>
                <a:path w="5688965" h="1151889">
                  <a:moveTo>
                    <a:pt x="0" y="191897"/>
                  </a:moveTo>
                  <a:lnTo>
                    <a:pt x="5079" y="147955"/>
                  </a:lnTo>
                  <a:lnTo>
                    <a:pt x="19557" y="107569"/>
                  </a:lnTo>
                  <a:lnTo>
                    <a:pt x="42163" y="71882"/>
                  </a:lnTo>
                  <a:lnTo>
                    <a:pt x="71881" y="42163"/>
                  </a:lnTo>
                  <a:lnTo>
                    <a:pt x="107568" y="19558"/>
                  </a:lnTo>
                  <a:lnTo>
                    <a:pt x="147954" y="5080"/>
                  </a:lnTo>
                  <a:lnTo>
                    <a:pt x="192023" y="0"/>
                  </a:lnTo>
                  <a:lnTo>
                    <a:pt x="5496813" y="0"/>
                  </a:lnTo>
                  <a:lnTo>
                    <a:pt x="5540883" y="5080"/>
                  </a:lnTo>
                  <a:lnTo>
                    <a:pt x="5581268" y="19558"/>
                  </a:lnTo>
                  <a:lnTo>
                    <a:pt x="5616956" y="42163"/>
                  </a:lnTo>
                  <a:lnTo>
                    <a:pt x="5646674" y="71882"/>
                  </a:lnTo>
                  <a:lnTo>
                    <a:pt x="5669280" y="107569"/>
                  </a:lnTo>
                  <a:lnTo>
                    <a:pt x="5683758" y="147955"/>
                  </a:lnTo>
                  <a:lnTo>
                    <a:pt x="5688837" y="191897"/>
                  </a:lnTo>
                  <a:lnTo>
                    <a:pt x="5688837" y="959738"/>
                  </a:lnTo>
                  <a:lnTo>
                    <a:pt x="5683758" y="1003808"/>
                  </a:lnTo>
                  <a:lnTo>
                    <a:pt x="5669280" y="1044194"/>
                  </a:lnTo>
                  <a:lnTo>
                    <a:pt x="5646674" y="1079881"/>
                  </a:lnTo>
                  <a:lnTo>
                    <a:pt x="5616956" y="1109599"/>
                  </a:lnTo>
                  <a:lnTo>
                    <a:pt x="5581268" y="1132205"/>
                  </a:lnTo>
                  <a:lnTo>
                    <a:pt x="5540883" y="1146683"/>
                  </a:lnTo>
                  <a:lnTo>
                    <a:pt x="5496813" y="1151763"/>
                  </a:lnTo>
                  <a:lnTo>
                    <a:pt x="192023" y="1151763"/>
                  </a:lnTo>
                  <a:lnTo>
                    <a:pt x="147954" y="1146683"/>
                  </a:lnTo>
                  <a:lnTo>
                    <a:pt x="107568" y="1132205"/>
                  </a:lnTo>
                  <a:lnTo>
                    <a:pt x="71881" y="1109599"/>
                  </a:lnTo>
                  <a:lnTo>
                    <a:pt x="42163" y="1079881"/>
                  </a:lnTo>
                  <a:lnTo>
                    <a:pt x="19557" y="1044194"/>
                  </a:lnTo>
                  <a:lnTo>
                    <a:pt x="5079" y="1003808"/>
                  </a:lnTo>
                  <a:lnTo>
                    <a:pt x="0" y="959738"/>
                  </a:lnTo>
                  <a:lnTo>
                    <a:pt x="0" y="191897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414397" y="1649349"/>
            <a:ext cx="497459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результате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освоения</a:t>
            </a: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программы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ребенок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может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приобрести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следующие интегративные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качества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39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0"/>
            <a:ext cx="2389244" cy="152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06510" cy="4607560"/>
            <a:chOff x="0" y="0"/>
            <a:chExt cx="8906510" cy="4607560"/>
          </a:xfrm>
        </p:grpSpPr>
        <p:sp>
          <p:nvSpPr>
            <p:cNvPr id="3" name="object 3"/>
            <p:cNvSpPr/>
            <p:nvPr/>
          </p:nvSpPr>
          <p:spPr>
            <a:xfrm>
              <a:off x="4572000" y="260604"/>
              <a:ext cx="4320540" cy="1080770"/>
            </a:xfrm>
            <a:custGeom>
              <a:avLst/>
              <a:gdLst/>
              <a:ahLst/>
              <a:cxnLst/>
              <a:rect l="l" t="t" r="r" b="b"/>
              <a:pathLst>
                <a:path w="4320540" h="1080770">
                  <a:moveTo>
                    <a:pt x="4140454" y="0"/>
                  </a:moveTo>
                  <a:lnTo>
                    <a:pt x="180086" y="0"/>
                  </a:lnTo>
                  <a:lnTo>
                    <a:pt x="132207" y="6476"/>
                  </a:lnTo>
                  <a:lnTo>
                    <a:pt x="89153" y="24638"/>
                  </a:lnTo>
                  <a:lnTo>
                    <a:pt x="52704" y="52831"/>
                  </a:lnTo>
                  <a:lnTo>
                    <a:pt x="24637" y="89280"/>
                  </a:lnTo>
                  <a:lnTo>
                    <a:pt x="6476" y="132207"/>
                  </a:lnTo>
                  <a:lnTo>
                    <a:pt x="0" y="180086"/>
                  </a:lnTo>
                  <a:lnTo>
                    <a:pt x="0" y="900430"/>
                  </a:lnTo>
                  <a:lnTo>
                    <a:pt x="6476" y="948309"/>
                  </a:lnTo>
                  <a:lnTo>
                    <a:pt x="24637" y="991362"/>
                  </a:lnTo>
                  <a:lnTo>
                    <a:pt x="52704" y="1027811"/>
                  </a:lnTo>
                  <a:lnTo>
                    <a:pt x="89153" y="1056005"/>
                  </a:lnTo>
                  <a:lnTo>
                    <a:pt x="132207" y="1074039"/>
                  </a:lnTo>
                  <a:lnTo>
                    <a:pt x="180086" y="1080516"/>
                  </a:lnTo>
                  <a:lnTo>
                    <a:pt x="4140454" y="1080516"/>
                  </a:lnTo>
                  <a:lnTo>
                    <a:pt x="4188332" y="1074039"/>
                  </a:lnTo>
                  <a:lnTo>
                    <a:pt x="4231385" y="1056005"/>
                  </a:lnTo>
                  <a:lnTo>
                    <a:pt x="4267834" y="1027811"/>
                  </a:lnTo>
                  <a:lnTo>
                    <a:pt x="4295902" y="991362"/>
                  </a:lnTo>
                  <a:lnTo>
                    <a:pt x="4314063" y="948309"/>
                  </a:lnTo>
                  <a:lnTo>
                    <a:pt x="4320540" y="900430"/>
                  </a:lnTo>
                  <a:lnTo>
                    <a:pt x="4320540" y="180086"/>
                  </a:lnTo>
                  <a:lnTo>
                    <a:pt x="4314063" y="132207"/>
                  </a:lnTo>
                  <a:lnTo>
                    <a:pt x="4295902" y="89280"/>
                  </a:lnTo>
                  <a:lnTo>
                    <a:pt x="4267834" y="52831"/>
                  </a:lnTo>
                  <a:lnTo>
                    <a:pt x="4231385" y="24638"/>
                  </a:lnTo>
                  <a:lnTo>
                    <a:pt x="4188332" y="6476"/>
                  </a:lnTo>
                  <a:lnTo>
                    <a:pt x="4140454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761" y="261365"/>
              <a:ext cx="4320540" cy="1080770"/>
            </a:xfrm>
            <a:custGeom>
              <a:avLst/>
              <a:gdLst/>
              <a:ahLst/>
              <a:cxnLst/>
              <a:rect l="l" t="t" r="r" b="b"/>
              <a:pathLst>
                <a:path w="4320540" h="1080770">
                  <a:moveTo>
                    <a:pt x="0" y="180212"/>
                  </a:moveTo>
                  <a:lnTo>
                    <a:pt x="6476" y="132206"/>
                  </a:lnTo>
                  <a:lnTo>
                    <a:pt x="24637" y="89280"/>
                  </a:lnTo>
                  <a:lnTo>
                    <a:pt x="52704" y="52831"/>
                  </a:lnTo>
                  <a:lnTo>
                    <a:pt x="89153" y="24637"/>
                  </a:lnTo>
                  <a:lnTo>
                    <a:pt x="132207" y="6476"/>
                  </a:lnTo>
                  <a:lnTo>
                    <a:pt x="180086" y="0"/>
                  </a:lnTo>
                  <a:lnTo>
                    <a:pt x="4140454" y="0"/>
                  </a:lnTo>
                  <a:lnTo>
                    <a:pt x="4188333" y="6476"/>
                  </a:lnTo>
                  <a:lnTo>
                    <a:pt x="4231386" y="24637"/>
                  </a:lnTo>
                  <a:lnTo>
                    <a:pt x="4267835" y="52831"/>
                  </a:lnTo>
                  <a:lnTo>
                    <a:pt x="4295902" y="89280"/>
                  </a:lnTo>
                  <a:lnTo>
                    <a:pt x="4314063" y="132206"/>
                  </a:lnTo>
                  <a:lnTo>
                    <a:pt x="4320540" y="180212"/>
                  </a:lnTo>
                  <a:lnTo>
                    <a:pt x="4320540" y="900429"/>
                  </a:lnTo>
                  <a:lnTo>
                    <a:pt x="4314063" y="948308"/>
                  </a:lnTo>
                  <a:lnTo>
                    <a:pt x="4295902" y="991361"/>
                  </a:lnTo>
                  <a:lnTo>
                    <a:pt x="4267835" y="1027810"/>
                  </a:lnTo>
                  <a:lnTo>
                    <a:pt x="4231386" y="1056004"/>
                  </a:lnTo>
                  <a:lnTo>
                    <a:pt x="4188333" y="1074038"/>
                  </a:lnTo>
                  <a:lnTo>
                    <a:pt x="4140454" y="1080515"/>
                  </a:lnTo>
                  <a:lnTo>
                    <a:pt x="180086" y="1080515"/>
                  </a:lnTo>
                  <a:lnTo>
                    <a:pt x="132207" y="1074038"/>
                  </a:lnTo>
                  <a:lnTo>
                    <a:pt x="89153" y="1056004"/>
                  </a:lnTo>
                  <a:lnTo>
                    <a:pt x="52704" y="1027810"/>
                  </a:lnTo>
                  <a:lnTo>
                    <a:pt x="24637" y="991361"/>
                  </a:lnTo>
                  <a:lnTo>
                    <a:pt x="6476" y="948308"/>
                  </a:lnTo>
                  <a:lnTo>
                    <a:pt x="0" y="900429"/>
                  </a:lnTo>
                  <a:lnTo>
                    <a:pt x="0" y="180212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01005" y="621538"/>
            <a:ext cx="3456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Инклюзивное</a:t>
            </a:r>
            <a:r>
              <a:rPr spc="-130" dirty="0"/>
              <a:t> </a:t>
            </a:r>
            <a:r>
              <a:rPr spc="-10" dirty="0"/>
              <a:t>образование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047936" y="1545272"/>
            <a:ext cx="5858510" cy="1682114"/>
            <a:chOff x="3047936" y="1545272"/>
            <a:chExt cx="5858510" cy="1682114"/>
          </a:xfrm>
        </p:grpSpPr>
        <p:sp>
          <p:nvSpPr>
            <p:cNvPr id="7" name="object 7"/>
            <p:cNvSpPr/>
            <p:nvPr/>
          </p:nvSpPr>
          <p:spPr>
            <a:xfrm>
              <a:off x="3060191" y="1557528"/>
              <a:ext cx="5832475" cy="1656080"/>
            </a:xfrm>
            <a:custGeom>
              <a:avLst/>
              <a:gdLst/>
              <a:ahLst/>
              <a:cxnLst/>
              <a:rect l="l" t="t" r="r" b="b"/>
              <a:pathLst>
                <a:path w="5832475" h="1656080">
                  <a:moveTo>
                    <a:pt x="5555868" y="0"/>
                  </a:moveTo>
                  <a:lnTo>
                    <a:pt x="276097" y="0"/>
                  </a:lnTo>
                  <a:lnTo>
                    <a:pt x="226441" y="4445"/>
                  </a:lnTo>
                  <a:lnTo>
                    <a:pt x="179705" y="17272"/>
                  </a:lnTo>
                  <a:lnTo>
                    <a:pt x="136651" y="37719"/>
                  </a:lnTo>
                  <a:lnTo>
                    <a:pt x="98170" y="64897"/>
                  </a:lnTo>
                  <a:lnTo>
                    <a:pt x="64896" y="98171"/>
                  </a:lnTo>
                  <a:lnTo>
                    <a:pt x="37718" y="136779"/>
                  </a:lnTo>
                  <a:lnTo>
                    <a:pt x="17271" y="179705"/>
                  </a:lnTo>
                  <a:lnTo>
                    <a:pt x="4444" y="226441"/>
                  </a:lnTo>
                  <a:lnTo>
                    <a:pt x="0" y="276098"/>
                  </a:lnTo>
                  <a:lnTo>
                    <a:pt x="0" y="1380109"/>
                  </a:lnTo>
                  <a:lnTo>
                    <a:pt x="4444" y="1429766"/>
                  </a:lnTo>
                  <a:lnTo>
                    <a:pt x="17271" y="1476375"/>
                  </a:lnTo>
                  <a:lnTo>
                    <a:pt x="37718" y="1519427"/>
                  </a:lnTo>
                  <a:lnTo>
                    <a:pt x="64896" y="1557909"/>
                  </a:lnTo>
                  <a:lnTo>
                    <a:pt x="98170" y="1591183"/>
                  </a:lnTo>
                  <a:lnTo>
                    <a:pt x="136651" y="1618361"/>
                  </a:lnTo>
                  <a:lnTo>
                    <a:pt x="179705" y="1638808"/>
                  </a:lnTo>
                  <a:lnTo>
                    <a:pt x="226441" y="1651635"/>
                  </a:lnTo>
                  <a:lnTo>
                    <a:pt x="276097" y="1656080"/>
                  </a:lnTo>
                  <a:lnTo>
                    <a:pt x="5555868" y="1656080"/>
                  </a:lnTo>
                  <a:lnTo>
                    <a:pt x="5605526" y="1651635"/>
                  </a:lnTo>
                  <a:lnTo>
                    <a:pt x="5652134" y="1638808"/>
                  </a:lnTo>
                  <a:lnTo>
                    <a:pt x="5695187" y="1618361"/>
                  </a:lnTo>
                  <a:lnTo>
                    <a:pt x="5733796" y="1591183"/>
                  </a:lnTo>
                  <a:lnTo>
                    <a:pt x="5767069" y="1557909"/>
                  </a:lnTo>
                  <a:lnTo>
                    <a:pt x="5794248" y="1519427"/>
                  </a:lnTo>
                  <a:lnTo>
                    <a:pt x="5814694" y="1476375"/>
                  </a:lnTo>
                  <a:lnTo>
                    <a:pt x="5827522" y="1429766"/>
                  </a:lnTo>
                  <a:lnTo>
                    <a:pt x="5831966" y="1380109"/>
                  </a:lnTo>
                  <a:lnTo>
                    <a:pt x="5831966" y="276098"/>
                  </a:lnTo>
                  <a:lnTo>
                    <a:pt x="5827522" y="226441"/>
                  </a:lnTo>
                  <a:lnTo>
                    <a:pt x="5814694" y="179705"/>
                  </a:lnTo>
                  <a:lnTo>
                    <a:pt x="5794248" y="136779"/>
                  </a:lnTo>
                  <a:lnTo>
                    <a:pt x="5767069" y="98171"/>
                  </a:lnTo>
                  <a:lnTo>
                    <a:pt x="5733796" y="64897"/>
                  </a:lnTo>
                  <a:lnTo>
                    <a:pt x="5695187" y="37719"/>
                  </a:lnTo>
                  <a:lnTo>
                    <a:pt x="5652134" y="17272"/>
                  </a:lnTo>
                  <a:lnTo>
                    <a:pt x="5605526" y="4445"/>
                  </a:lnTo>
                  <a:lnTo>
                    <a:pt x="5555868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60953" y="1558290"/>
              <a:ext cx="5832475" cy="1656080"/>
            </a:xfrm>
            <a:custGeom>
              <a:avLst/>
              <a:gdLst/>
              <a:ahLst/>
              <a:cxnLst/>
              <a:rect l="l" t="t" r="r" b="b"/>
              <a:pathLst>
                <a:path w="5832475" h="1656080">
                  <a:moveTo>
                    <a:pt x="0" y="276098"/>
                  </a:moveTo>
                  <a:lnTo>
                    <a:pt x="4444" y="226440"/>
                  </a:lnTo>
                  <a:lnTo>
                    <a:pt x="17271" y="179705"/>
                  </a:lnTo>
                  <a:lnTo>
                    <a:pt x="37718" y="136779"/>
                  </a:lnTo>
                  <a:lnTo>
                    <a:pt x="64896" y="98171"/>
                  </a:lnTo>
                  <a:lnTo>
                    <a:pt x="98170" y="64897"/>
                  </a:lnTo>
                  <a:lnTo>
                    <a:pt x="136651" y="37719"/>
                  </a:lnTo>
                  <a:lnTo>
                    <a:pt x="179704" y="17272"/>
                  </a:lnTo>
                  <a:lnTo>
                    <a:pt x="226441" y="4445"/>
                  </a:lnTo>
                  <a:lnTo>
                    <a:pt x="276097" y="0"/>
                  </a:lnTo>
                  <a:lnTo>
                    <a:pt x="5555869" y="0"/>
                  </a:lnTo>
                  <a:lnTo>
                    <a:pt x="5605526" y="4445"/>
                  </a:lnTo>
                  <a:lnTo>
                    <a:pt x="5652135" y="17272"/>
                  </a:lnTo>
                  <a:lnTo>
                    <a:pt x="5695188" y="37719"/>
                  </a:lnTo>
                  <a:lnTo>
                    <a:pt x="5733796" y="64897"/>
                  </a:lnTo>
                  <a:lnTo>
                    <a:pt x="5767070" y="98171"/>
                  </a:lnTo>
                  <a:lnTo>
                    <a:pt x="5794248" y="136779"/>
                  </a:lnTo>
                  <a:lnTo>
                    <a:pt x="5814695" y="179705"/>
                  </a:lnTo>
                  <a:lnTo>
                    <a:pt x="5827522" y="226440"/>
                  </a:lnTo>
                  <a:lnTo>
                    <a:pt x="5831967" y="276098"/>
                  </a:lnTo>
                  <a:lnTo>
                    <a:pt x="5831967" y="1380109"/>
                  </a:lnTo>
                  <a:lnTo>
                    <a:pt x="5827522" y="1429765"/>
                  </a:lnTo>
                  <a:lnTo>
                    <a:pt x="5814695" y="1476375"/>
                  </a:lnTo>
                  <a:lnTo>
                    <a:pt x="5794248" y="1519427"/>
                  </a:lnTo>
                  <a:lnTo>
                    <a:pt x="5767070" y="1557909"/>
                  </a:lnTo>
                  <a:lnTo>
                    <a:pt x="5733796" y="1591183"/>
                  </a:lnTo>
                  <a:lnTo>
                    <a:pt x="5695188" y="1618361"/>
                  </a:lnTo>
                  <a:lnTo>
                    <a:pt x="5652135" y="1638808"/>
                  </a:lnTo>
                  <a:lnTo>
                    <a:pt x="5605526" y="1651635"/>
                  </a:lnTo>
                  <a:lnTo>
                    <a:pt x="5555869" y="1656080"/>
                  </a:lnTo>
                  <a:lnTo>
                    <a:pt x="276097" y="1656080"/>
                  </a:lnTo>
                  <a:lnTo>
                    <a:pt x="226441" y="1651635"/>
                  </a:lnTo>
                  <a:lnTo>
                    <a:pt x="179704" y="1638808"/>
                  </a:lnTo>
                  <a:lnTo>
                    <a:pt x="136651" y="1618361"/>
                  </a:lnTo>
                  <a:lnTo>
                    <a:pt x="98170" y="1591183"/>
                  </a:lnTo>
                  <a:lnTo>
                    <a:pt x="64896" y="1557909"/>
                  </a:lnTo>
                  <a:lnTo>
                    <a:pt x="37718" y="1519427"/>
                  </a:lnTo>
                  <a:lnTo>
                    <a:pt x="17271" y="1476375"/>
                  </a:lnTo>
                  <a:lnTo>
                    <a:pt x="4444" y="1429765"/>
                  </a:lnTo>
                  <a:lnTo>
                    <a:pt x="0" y="1380109"/>
                  </a:lnTo>
                  <a:lnTo>
                    <a:pt x="0" y="276098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50183" y="1596389"/>
            <a:ext cx="547052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8735" algn="ctr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Развитие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единой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комплексной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системы</a:t>
            </a:r>
            <a:endParaRPr sz="2000">
              <a:latin typeface="Microsoft Sans Serif"/>
              <a:cs typeface="Microsoft Sans Serif"/>
            </a:endParaRPr>
          </a:p>
          <a:p>
            <a:pPr marR="53975" algn="ctr">
              <a:lnSpc>
                <a:spcPct val="100000"/>
              </a:lnSpc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психологической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медико</a:t>
            </a:r>
            <a:r>
              <a:rPr sz="2000" spc="-5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педагогической</a:t>
            </a:r>
            <a:endParaRPr sz="20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помощи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коррекции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задержки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психического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речевого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развития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детей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дошкольного возраста.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95400" y="3527856"/>
            <a:ext cx="4130040" cy="1090930"/>
            <a:chOff x="3806952" y="5152644"/>
            <a:chExt cx="4130040" cy="1090930"/>
          </a:xfrm>
        </p:grpSpPr>
        <p:sp>
          <p:nvSpPr>
            <p:cNvPr id="19" name="object 19"/>
            <p:cNvSpPr/>
            <p:nvPr/>
          </p:nvSpPr>
          <p:spPr>
            <a:xfrm>
              <a:off x="3819144" y="5164836"/>
              <a:ext cx="4104004" cy="1064895"/>
            </a:xfrm>
            <a:custGeom>
              <a:avLst/>
              <a:gdLst/>
              <a:ahLst/>
              <a:cxnLst/>
              <a:rect l="l" t="t" r="r" b="b"/>
              <a:pathLst>
                <a:path w="4104004" h="1064895">
                  <a:moveTo>
                    <a:pt x="3926585" y="0"/>
                  </a:moveTo>
                  <a:lnTo>
                    <a:pt x="177418" y="0"/>
                  </a:lnTo>
                  <a:lnTo>
                    <a:pt x="130175" y="6350"/>
                  </a:lnTo>
                  <a:lnTo>
                    <a:pt x="87883" y="24256"/>
                  </a:lnTo>
                  <a:lnTo>
                    <a:pt x="51942" y="52069"/>
                  </a:lnTo>
                  <a:lnTo>
                    <a:pt x="24256" y="87883"/>
                  </a:lnTo>
                  <a:lnTo>
                    <a:pt x="6350" y="130301"/>
                  </a:lnTo>
                  <a:lnTo>
                    <a:pt x="0" y="177419"/>
                  </a:lnTo>
                  <a:lnTo>
                    <a:pt x="0" y="887412"/>
                  </a:lnTo>
                  <a:lnTo>
                    <a:pt x="6350" y="934593"/>
                  </a:lnTo>
                  <a:lnTo>
                    <a:pt x="24256" y="976985"/>
                  </a:lnTo>
                  <a:lnTo>
                    <a:pt x="51942" y="1012901"/>
                  </a:lnTo>
                  <a:lnTo>
                    <a:pt x="87883" y="1040650"/>
                  </a:lnTo>
                  <a:lnTo>
                    <a:pt x="130175" y="1058545"/>
                  </a:lnTo>
                  <a:lnTo>
                    <a:pt x="177418" y="1064882"/>
                  </a:lnTo>
                  <a:lnTo>
                    <a:pt x="3926585" y="1064882"/>
                  </a:lnTo>
                  <a:lnTo>
                    <a:pt x="3973703" y="1058545"/>
                  </a:lnTo>
                  <a:lnTo>
                    <a:pt x="4016121" y="1040650"/>
                  </a:lnTo>
                  <a:lnTo>
                    <a:pt x="4052061" y="1012901"/>
                  </a:lnTo>
                  <a:lnTo>
                    <a:pt x="4079748" y="976985"/>
                  </a:lnTo>
                  <a:lnTo>
                    <a:pt x="4097654" y="934593"/>
                  </a:lnTo>
                  <a:lnTo>
                    <a:pt x="4104004" y="887412"/>
                  </a:lnTo>
                  <a:lnTo>
                    <a:pt x="4104004" y="177419"/>
                  </a:lnTo>
                  <a:lnTo>
                    <a:pt x="4097654" y="130301"/>
                  </a:lnTo>
                  <a:lnTo>
                    <a:pt x="4079748" y="87883"/>
                  </a:lnTo>
                  <a:lnTo>
                    <a:pt x="4052061" y="52069"/>
                  </a:lnTo>
                  <a:lnTo>
                    <a:pt x="4016121" y="24256"/>
                  </a:lnTo>
                  <a:lnTo>
                    <a:pt x="3973703" y="6350"/>
                  </a:lnTo>
                  <a:lnTo>
                    <a:pt x="3926585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19906" y="5165598"/>
              <a:ext cx="4104004" cy="1064895"/>
            </a:xfrm>
            <a:custGeom>
              <a:avLst/>
              <a:gdLst/>
              <a:ahLst/>
              <a:cxnLst/>
              <a:rect l="l" t="t" r="r" b="b"/>
              <a:pathLst>
                <a:path w="4104004" h="1064895">
                  <a:moveTo>
                    <a:pt x="0" y="177418"/>
                  </a:moveTo>
                  <a:lnTo>
                    <a:pt x="6350" y="130301"/>
                  </a:lnTo>
                  <a:lnTo>
                    <a:pt x="24257" y="87883"/>
                  </a:lnTo>
                  <a:lnTo>
                    <a:pt x="51943" y="52069"/>
                  </a:lnTo>
                  <a:lnTo>
                    <a:pt x="87884" y="24256"/>
                  </a:lnTo>
                  <a:lnTo>
                    <a:pt x="130175" y="6350"/>
                  </a:lnTo>
                  <a:lnTo>
                    <a:pt x="177419" y="0"/>
                  </a:lnTo>
                  <a:lnTo>
                    <a:pt x="3926586" y="0"/>
                  </a:lnTo>
                  <a:lnTo>
                    <a:pt x="3973703" y="6350"/>
                  </a:lnTo>
                  <a:lnTo>
                    <a:pt x="4016121" y="24256"/>
                  </a:lnTo>
                  <a:lnTo>
                    <a:pt x="4052062" y="52069"/>
                  </a:lnTo>
                  <a:lnTo>
                    <a:pt x="4079748" y="87883"/>
                  </a:lnTo>
                  <a:lnTo>
                    <a:pt x="4097654" y="130301"/>
                  </a:lnTo>
                  <a:lnTo>
                    <a:pt x="4104004" y="177418"/>
                  </a:lnTo>
                  <a:lnTo>
                    <a:pt x="4104004" y="887412"/>
                  </a:lnTo>
                  <a:lnTo>
                    <a:pt x="4097654" y="934592"/>
                  </a:lnTo>
                  <a:lnTo>
                    <a:pt x="4079748" y="976985"/>
                  </a:lnTo>
                  <a:lnTo>
                    <a:pt x="4052062" y="1012901"/>
                  </a:lnTo>
                  <a:lnTo>
                    <a:pt x="4016121" y="1040650"/>
                  </a:lnTo>
                  <a:lnTo>
                    <a:pt x="3973703" y="1058545"/>
                  </a:lnTo>
                  <a:lnTo>
                    <a:pt x="3926586" y="1064882"/>
                  </a:lnTo>
                  <a:lnTo>
                    <a:pt x="177419" y="1064882"/>
                  </a:lnTo>
                  <a:lnTo>
                    <a:pt x="130175" y="1058545"/>
                  </a:lnTo>
                  <a:lnTo>
                    <a:pt x="87884" y="1040650"/>
                  </a:lnTo>
                  <a:lnTo>
                    <a:pt x="51943" y="1012901"/>
                  </a:lnTo>
                  <a:lnTo>
                    <a:pt x="24257" y="976985"/>
                  </a:lnTo>
                  <a:lnTo>
                    <a:pt x="6350" y="934592"/>
                  </a:lnTo>
                  <a:lnTo>
                    <a:pt x="0" y="887412"/>
                  </a:lnTo>
                  <a:lnTo>
                    <a:pt x="0" y="177418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50415" y="3744264"/>
            <a:ext cx="3450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Адаптированная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программа</a:t>
            </a:r>
            <a:r>
              <a:rPr sz="18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для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глухих</a:t>
            </a:r>
            <a:r>
              <a:rPr sz="1800" spc="-7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800" spc="-8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слабослышащих</a:t>
            </a:r>
            <a:r>
              <a:rPr sz="1800" spc="-8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детей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143244" y="3345179"/>
            <a:ext cx="2762885" cy="1466215"/>
            <a:chOff x="6143244" y="3345179"/>
            <a:chExt cx="2762885" cy="1466215"/>
          </a:xfrm>
        </p:grpSpPr>
        <p:sp>
          <p:nvSpPr>
            <p:cNvPr id="23" name="object 23"/>
            <p:cNvSpPr/>
            <p:nvPr/>
          </p:nvSpPr>
          <p:spPr>
            <a:xfrm>
              <a:off x="6155436" y="3357371"/>
              <a:ext cx="2736850" cy="1440180"/>
            </a:xfrm>
            <a:custGeom>
              <a:avLst/>
              <a:gdLst/>
              <a:ahLst/>
              <a:cxnLst/>
              <a:rect l="l" t="t" r="r" b="b"/>
              <a:pathLst>
                <a:path w="2736850" h="1440179">
                  <a:moveTo>
                    <a:pt x="2496566" y="0"/>
                  </a:moveTo>
                  <a:lnTo>
                    <a:pt x="240029" y="0"/>
                  </a:lnTo>
                  <a:lnTo>
                    <a:pt x="191642" y="4825"/>
                  </a:lnTo>
                  <a:lnTo>
                    <a:pt x="146558" y="18795"/>
                  </a:lnTo>
                  <a:lnTo>
                    <a:pt x="105790" y="41020"/>
                  </a:lnTo>
                  <a:lnTo>
                    <a:pt x="70358" y="70230"/>
                  </a:lnTo>
                  <a:lnTo>
                    <a:pt x="41021" y="105790"/>
                  </a:lnTo>
                  <a:lnTo>
                    <a:pt x="18923" y="146557"/>
                  </a:lnTo>
                  <a:lnTo>
                    <a:pt x="4825" y="191642"/>
                  </a:lnTo>
                  <a:lnTo>
                    <a:pt x="0" y="240029"/>
                  </a:lnTo>
                  <a:lnTo>
                    <a:pt x="0" y="1200150"/>
                  </a:lnTo>
                  <a:lnTo>
                    <a:pt x="4825" y="1248536"/>
                  </a:lnTo>
                  <a:lnTo>
                    <a:pt x="18923" y="1293621"/>
                  </a:lnTo>
                  <a:lnTo>
                    <a:pt x="41021" y="1334389"/>
                  </a:lnTo>
                  <a:lnTo>
                    <a:pt x="70358" y="1369948"/>
                  </a:lnTo>
                  <a:lnTo>
                    <a:pt x="105790" y="1399158"/>
                  </a:lnTo>
                  <a:lnTo>
                    <a:pt x="146558" y="1421383"/>
                  </a:lnTo>
                  <a:lnTo>
                    <a:pt x="191642" y="1435353"/>
                  </a:lnTo>
                  <a:lnTo>
                    <a:pt x="240029" y="1440179"/>
                  </a:lnTo>
                  <a:lnTo>
                    <a:pt x="2496566" y="1440179"/>
                  </a:lnTo>
                  <a:lnTo>
                    <a:pt x="2544953" y="1435353"/>
                  </a:lnTo>
                  <a:lnTo>
                    <a:pt x="2589911" y="1421383"/>
                  </a:lnTo>
                  <a:lnTo>
                    <a:pt x="2630678" y="1399158"/>
                  </a:lnTo>
                  <a:lnTo>
                    <a:pt x="2666238" y="1369948"/>
                  </a:lnTo>
                  <a:lnTo>
                    <a:pt x="2695574" y="1334389"/>
                  </a:lnTo>
                  <a:lnTo>
                    <a:pt x="2717672" y="1293621"/>
                  </a:lnTo>
                  <a:lnTo>
                    <a:pt x="2731769" y="1248536"/>
                  </a:lnTo>
                  <a:lnTo>
                    <a:pt x="2736595" y="1200150"/>
                  </a:lnTo>
                  <a:lnTo>
                    <a:pt x="2736595" y="240029"/>
                  </a:lnTo>
                  <a:lnTo>
                    <a:pt x="2731769" y="191642"/>
                  </a:lnTo>
                  <a:lnTo>
                    <a:pt x="2717672" y="146557"/>
                  </a:lnTo>
                  <a:lnTo>
                    <a:pt x="2695574" y="105790"/>
                  </a:lnTo>
                  <a:lnTo>
                    <a:pt x="2666238" y="70230"/>
                  </a:lnTo>
                  <a:lnTo>
                    <a:pt x="2630678" y="41020"/>
                  </a:lnTo>
                  <a:lnTo>
                    <a:pt x="2589911" y="18795"/>
                  </a:lnTo>
                  <a:lnTo>
                    <a:pt x="2544953" y="4825"/>
                  </a:lnTo>
                  <a:lnTo>
                    <a:pt x="2496566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56198" y="3358133"/>
              <a:ext cx="2736850" cy="1440180"/>
            </a:xfrm>
            <a:custGeom>
              <a:avLst/>
              <a:gdLst/>
              <a:ahLst/>
              <a:cxnLst/>
              <a:rect l="l" t="t" r="r" b="b"/>
              <a:pathLst>
                <a:path w="2736850" h="1440179">
                  <a:moveTo>
                    <a:pt x="0" y="240029"/>
                  </a:moveTo>
                  <a:lnTo>
                    <a:pt x="4825" y="191642"/>
                  </a:lnTo>
                  <a:lnTo>
                    <a:pt x="18923" y="146557"/>
                  </a:lnTo>
                  <a:lnTo>
                    <a:pt x="41021" y="105790"/>
                  </a:lnTo>
                  <a:lnTo>
                    <a:pt x="70357" y="70230"/>
                  </a:lnTo>
                  <a:lnTo>
                    <a:pt x="105790" y="41020"/>
                  </a:lnTo>
                  <a:lnTo>
                    <a:pt x="146557" y="18795"/>
                  </a:lnTo>
                  <a:lnTo>
                    <a:pt x="191642" y="4825"/>
                  </a:lnTo>
                  <a:lnTo>
                    <a:pt x="240029" y="0"/>
                  </a:lnTo>
                  <a:lnTo>
                    <a:pt x="2496566" y="0"/>
                  </a:lnTo>
                  <a:lnTo>
                    <a:pt x="2544953" y="4825"/>
                  </a:lnTo>
                  <a:lnTo>
                    <a:pt x="2589910" y="18795"/>
                  </a:lnTo>
                  <a:lnTo>
                    <a:pt x="2630678" y="41020"/>
                  </a:lnTo>
                  <a:lnTo>
                    <a:pt x="2666237" y="70230"/>
                  </a:lnTo>
                  <a:lnTo>
                    <a:pt x="2695575" y="105790"/>
                  </a:lnTo>
                  <a:lnTo>
                    <a:pt x="2717673" y="146557"/>
                  </a:lnTo>
                  <a:lnTo>
                    <a:pt x="2731770" y="191642"/>
                  </a:lnTo>
                  <a:lnTo>
                    <a:pt x="2736596" y="240029"/>
                  </a:lnTo>
                  <a:lnTo>
                    <a:pt x="2736596" y="1200149"/>
                  </a:lnTo>
                  <a:lnTo>
                    <a:pt x="2731770" y="1248536"/>
                  </a:lnTo>
                  <a:lnTo>
                    <a:pt x="2717673" y="1293621"/>
                  </a:lnTo>
                  <a:lnTo>
                    <a:pt x="2695575" y="1334389"/>
                  </a:lnTo>
                  <a:lnTo>
                    <a:pt x="2666237" y="1369821"/>
                  </a:lnTo>
                  <a:lnTo>
                    <a:pt x="2630678" y="1399158"/>
                  </a:lnTo>
                  <a:lnTo>
                    <a:pt x="2589910" y="1421383"/>
                  </a:lnTo>
                  <a:lnTo>
                    <a:pt x="2544953" y="1435353"/>
                  </a:lnTo>
                  <a:lnTo>
                    <a:pt x="2496566" y="1440179"/>
                  </a:lnTo>
                  <a:lnTo>
                    <a:pt x="240029" y="1440179"/>
                  </a:lnTo>
                  <a:lnTo>
                    <a:pt x="191642" y="1435353"/>
                  </a:lnTo>
                  <a:lnTo>
                    <a:pt x="146557" y="1421383"/>
                  </a:lnTo>
                  <a:lnTo>
                    <a:pt x="105790" y="1399158"/>
                  </a:lnTo>
                  <a:lnTo>
                    <a:pt x="70357" y="1369821"/>
                  </a:lnTo>
                  <a:lnTo>
                    <a:pt x="41021" y="1334389"/>
                  </a:lnTo>
                  <a:lnTo>
                    <a:pt x="18923" y="1293621"/>
                  </a:lnTo>
                  <a:lnTo>
                    <a:pt x="4825" y="1248536"/>
                  </a:lnTo>
                  <a:lnTo>
                    <a:pt x="0" y="1200149"/>
                  </a:lnTo>
                  <a:lnTo>
                    <a:pt x="0" y="240029"/>
                  </a:lnTo>
                  <a:close/>
                </a:path>
              </a:pathLst>
            </a:custGeom>
            <a:ln w="25907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386829" y="3642486"/>
            <a:ext cx="22828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Адаптированная </a:t>
            </a:r>
            <a:r>
              <a:rPr sz="18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программа 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для</a:t>
            </a:r>
            <a:r>
              <a:rPr sz="18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детей 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8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ТНР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26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0"/>
            <a:ext cx="2790435" cy="178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4559808" y="248411"/>
            <a:ext cx="4346575" cy="1106805"/>
            <a:chOff x="4559808" y="248411"/>
            <a:chExt cx="4346575" cy="1106805"/>
          </a:xfrm>
        </p:grpSpPr>
        <p:sp>
          <p:nvSpPr>
            <p:cNvPr id="6" name="object 6"/>
            <p:cNvSpPr/>
            <p:nvPr/>
          </p:nvSpPr>
          <p:spPr>
            <a:xfrm>
              <a:off x="4572000" y="260603"/>
              <a:ext cx="4320540" cy="1080770"/>
            </a:xfrm>
            <a:custGeom>
              <a:avLst/>
              <a:gdLst/>
              <a:ahLst/>
              <a:cxnLst/>
              <a:rect l="l" t="t" r="r" b="b"/>
              <a:pathLst>
                <a:path w="4320540" h="1080770">
                  <a:moveTo>
                    <a:pt x="4140454" y="0"/>
                  </a:moveTo>
                  <a:lnTo>
                    <a:pt x="180086" y="0"/>
                  </a:lnTo>
                  <a:lnTo>
                    <a:pt x="132207" y="6476"/>
                  </a:lnTo>
                  <a:lnTo>
                    <a:pt x="89153" y="24638"/>
                  </a:lnTo>
                  <a:lnTo>
                    <a:pt x="52704" y="52831"/>
                  </a:lnTo>
                  <a:lnTo>
                    <a:pt x="24637" y="89280"/>
                  </a:lnTo>
                  <a:lnTo>
                    <a:pt x="6476" y="132207"/>
                  </a:lnTo>
                  <a:lnTo>
                    <a:pt x="0" y="180086"/>
                  </a:lnTo>
                  <a:lnTo>
                    <a:pt x="0" y="900430"/>
                  </a:lnTo>
                  <a:lnTo>
                    <a:pt x="6476" y="948309"/>
                  </a:lnTo>
                  <a:lnTo>
                    <a:pt x="24637" y="991362"/>
                  </a:lnTo>
                  <a:lnTo>
                    <a:pt x="52704" y="1027811"/>
                  </a:lnTo>
                  <a:lnTo>
                    <a:pt x="89153" y="1056005"/>
                  </a:lnTo>
                  <a:lnTo>
                    <a:pt x="132207" y="1074039"/>
                  </a:lnTo>
                  <a:lnTo>
                    <a:pt x="180086" y="1080516"/>
                  </a:lnTo>
                  <a:lnTo>
                    <a:pt x="4140454" y="1080516"/>
                  </a:lnTo>
                  <a:lnTo>
                    <a:pt x="4188332" y="1074039"/>
                  </a:lnTo>
                  <a:lnTo>
                    <a:pt x="4231385" y="1056005"/>
                  </a:lnTo>
                  <a:lnTo>
                    <a:pt x="4267834" y="1027811"/>
                  </a:lnTo>
                  <a:lnTo>
                    <a:pt x="4295902" y="991362"/>
                  </a:lnTo>
                  <a:lnTo>
                    <a:pt x="4314063" y="948309"/>
                  </a:lnTo>
                  <a:lnTo>
                    <a:pt x="4320540" y="900430"/>
                  </a:lnTo>
                  <a:lnTo>
                    <a:pt x="4320540" y="180086"/>
                  </a:lnTo>
                  <a:lnTo>
                    <a:pt x="4314063" y="132207"/>
                  </a:lnTo>
                  <a:lnTo>
                    <a:pt x="4295902" y="89280"/>
                  </a:lnTo>
                  <a:lnTo>
                    <a:pt x="4267834" y="52831"/>
                  </a:lnTo>
                  <a:lnTo>
                    <a:pt x="4231385" y="24638"/>
                  </a:lnTo>
                  <a:lnTo>
                    <a:pt x="4188332" y="6476"/>
                  </a:lnTo>
                  <a:lnTo>
                    <a:pt x="4140454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762" y="261365"/>
              <a:ext cx="4320540" cy="1080770"/>
            </a:xfrm>
            <a:custGeom>
              <a:avLst/>
              <a:gdLst/>
              <a:ahLst/>
              <a:cxnLst/>
              <a:rect l="l" t="t" r="r" b="b"/>
              <a:pathLst>
                <a:path w="4320540" h="1080770">
                  <a:moveTo>
                    <a:pt x="0" y="180212"/>
                  </a:moveTo>
                  <a:lnTo>
                    <a:pt x="6476" y="132206"/>
                  </a:lnTo>
                  <a:lnTo>
                    <a:pt x="24637" y="89280"/>
                  </a:lnTo>
                  <a:lnTo>
                    <a:pt x="52704" y="52831"/>
                  </a:lnTo>
                  <a:lnTo>
                    <a:pt x="89153" y="24637"/>
                  </a:lnTo>
                  <a:lnTo>
                    <a:pt x="132207" y="6476"/>
                  </a:lnTo>
                  <a:lnTo>
                    <a:pt x="180086" y="0"/>
                  </a:lnTo>
                  <a:lnTo>
                    <a:pt x="4140454" y="0"/>
                  </a:lnTo>
                  <a:lnTo>
                    <a:pt x="4188333" y="6476"/>
                  </a:lnTo>
                  <a:lnTo>
                    <a:pt x="4231386" y="24637"/>
                  </a:lnTo>
                  <a:lnTo>
                    <a:pt x="4267835" y="52831"/>
                  </a:lnTo>
                  <a:lnTo>
                    <a:pt x="4295902" y="89280"/>
                  </a:lnTo>
                  <a:lnTo>
                    <a:pt x="4314063" y="132206"/>
                  </a:lnTo>
                  <a:lnTo>
                    <a:pt x="4320540" y="180212"/>
                  </a:lnTo>
                  <a:lnTo>
                    <a:pt x="4320540" y="900429"/>
                  </a:lnTo>
                  <a:lnTo>
                    <a:pt x="4314063" y="948308"/>
                  </a:lnTo>
                  <a:lnTo>
                    <a:pt x="4295902" y="991361"/>
                  </a:lnTo>
                  <a:lnTo>
                    <a:pt x="4267835" y="1027810"/>
                  </a:lnTo>
                  <a:lnTo>
                    <a:pt x="4231386" y="1056004"/>
                  </a:lnTo>
                  <a:lnTo>
                    <a:pt x="4188333" y="1074038"/>
                  </a:lnTo>
                  <a:lnTo>
                    <a:pt x="4140454" y="1080515"/>
                  </a:lnTo>
                  <a:lnTo>
                    <a:pt x="180086" y="1080515"/>
                  </a:lnTo>
                  <a:lnTo>
                    <a:pt x="132207" y="1074038"/>
                  </a:lnTo>
                  <a:lnTo>
                    <a:pt x="89153" y="1056004"/>
                  </a:lnTo>
                  <a:lnTo>
                    <a:pt x="52704" y="1027810"/>
                  </a:lnTo>
                  <a:lnTo>
                    <a:pt x="24637" y="991361"/>
                  </a:lnTo>
                  <a:lnTo>
                    <a:pt x="6476" y="948308"/>
                  </a:lnTo>
                  <a:lnTo>
                    <a:pt x="0" y="900429"/>
                  </a:lnTo>
                  <a:lnTo>
                    <a:pt x="0" y="180212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50263" y="1475232"/>
            <a:ext cx="7802880" cy="1099820"/>
            <a:chOff x="1350263" y="1475232"/>
            <a:chExt cx="7802880" cy="1099820"/>
          </a:xfrm>
        </p:grpSpPr>
        <p:sp>
          <p:nvSpPr>
            <p:cNvPr id="9" name="object 9"/>
            <p:cNvSpPr/>
            <p:nvPr/>
          </p:nvSpPr>
          <p:spPr>
            <a:xfrm>
              <a:off x="1362455" y="1487424"/>
              <a:ext cx="7777480" cy="1074420"/>
            </a:xfrm>
            <a:custGeom>
              <a:avLst/>
              <a:gdLst/>
              <a:ahLst/>
              <a:cxnLst/>
              <a:rect l="l" t="t" r="r" b="b"/>
              <a:pathLst>
                <a:path w="7777480" h="1074420">
                  <a:moveTo>
                    <a:pt x="7598156" y="0"/>
                  </a:moveTo>
                  <a:lnTo>
                    <a:pt x="178943" y="0"/>
                  </a:lnTo>
                  <a:lnTo>
                    <a:pt x="131444" y="6350"/>
                  </a:lnTo>
                  <a:lnTo>
                    <a:pt x="88646" y="24384"/>
                  </a:lnTo>
                  <a:lnTo>
                    <a:pt x="52450" y="52324"/>
                  </a:lnTo>
                  <a:lnTo>
                    <a:pt x="24384" y="88646"/>
                  </a:lnTo>
                  <a:lnTo>
                    <a:pt x="6350" y="131317"/>
                  </a:lnTo>
                  <a:lnTo>
                    <a:pt x="0" y="178942"/>
                  </a:lnTo>
                  <a:lnTo>
                    <a:pt x="0" y="894841"/>
                  </a:lnTo>
                  <a:lnTo>
                    <a:pt x="6350" y="942466"/>
                  </a:lnTo>
                  <a:lnTo>
                    <a:pt x="24384" y="985265"/>
                  </a:lnTo>
                  <a:lnTo>
                    <a:pt x="52450" y="1021461"/>
                  </a:lnTo>
                  <a:lnTo>
                    <a:pt x="88646" y="1049401"/>
                  </a:lnTo>
                  <a:lnTo>
                    <a:pt x="131444" y="1067562"/>
                  </a:lnTo>
                  <a:lnTo>
                    <a:pt x="178943" y="1073912"/>
                  </a:lnTo>
                  <a:lnTo>
                    <a:pt x="7598156" y="1073912"/>
                  </a:lnTo>
                  <a:lnTo>
                    <a:pt x="7645654" y="1067562"/>
                  </a:lnTo>
                  <a:lnTo>
                    <a:pt x="7688453" y="1049401"/>
                  </a:lnTo>
                  <a:lnTo>
                    <a:pt x="7724648" y="1021461"/>
                  </a:lnTo>
                  <a:lnTo>
                    <a:pt x="7752588" y="985265"/>
                  </a:lnTo>
                  <a:lnTo>
                    <a:pt x="7770622" y="942466"/>
                  </a:lnTo>
                  <a:lnTo>
                    <a:pt x="7776972" y="894841"/>
                  </a:lnTo>
                  <a:lnTo>
                    <a:pt x="7776972" y="178942"/>
                  </a:lnTo>
                  <a:lnTo>
                    <a:pt x="7770622" y="131317"/>
                  </a:lnTo>
                  <a:lnTo>
                    <a:pt x="7752588" y="88646"/>
                  </a:lnTo>
                  <a:lnTo>
                    <a:pt x="7724648" y="52324"/>
                  </a:lnTo>
                  <a:lnTo>
                    <a:pt x="7688453" y="24384"/>
                  </a:lnTo>
                  <a:lnTo>
                    <a:pt x="7645654" y="6350"/>
                  </a:lnTo>
                  <a:lnTo>
                    <a:pt x="7598156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63217" y="1488186"/>
              <a:ext cx="7777480" cy="1074420"/>
            </a:xfrm>
            <a:custGeom>
              <a:avLst/>
              <a:gdLst/>
              <a:ahLst/>
              <a:cxnLst/>
              <a:rect l="l" t="t" r="r" b="b"/>
              <a:pathLst>
                <a:path w="7777480" h="1074420">
                  <a:moveTo>
                    <a:pt x="0" y="178942"/>
                  </a:moveTo>
                  <a:lnTo>
                    <a:pt x="6350" y="131317"/>
                  </a:lnTo>
                  <a:lnTo>
                    <a:pt x="24384" y="88646"/>
                  </a:lnTo>
                  <a:lnTo>
                    <a:pt x="52450" y="52324"/>
                  </a:lnTo>
                  <a:lnTo>
                    <a:pt x="88645" y="24384"/>
                  </a:lnTo>
                  <a:lnTo>
                    <a:pt x="131444" y="6350"/>
                  </a:lnTo>
                  <a:lnTo>
                    <a:pt x="178943" y="0"/>
                  </a:lnTo>
                  <a:lnTo>
                    <a:pt x="7598156" y="0"/>
                  </a:lnTo>
                  <a:lnTo>
                    <a:pt x="7645654" y="6350"/>
                  </a:lnTo>
                  <a:lnTo>
                    <a:pt x="7688453" y="24384"/>
                  </a:lnTo>
                  <a:lnTo>
                    <a:pt x="7724648" y="52324"/>
                  </a:lnTo>
                  <a:lnTo>
                    <a:pt x="7752587" y="88646"/>
                  </a:lnTo>
                  <a:lnTo>
                    <a:pt x="7770622" y="131317"/>
                  </a:lnTo>
                  <a:lnTo>
                    <a:pt x="7776972" y="178942"/>
                  </a:lnTo>
                  <a:lnTo>
                    <a:pt x="7776972" y="894841"/>
                  </a:lnTo>
                  <a:lnTo>
                    <a:pt x="7770622" y="942466"/>
                  </a:lnTo>
                  <a:lnTo>
                    <a:pt x="7752587" y="985265"/>
                  </a:lnTo>
                  <a:lnTo>
                    <a:pt x="7724648" y="1021461"/>
                  </a:lnTo>
                  <a:lnTo>
                    <a:pt x="7688453" y="1049401"/>
                  </a:lnTo>
                  <a:lnTo>
                    <a:pt x="7645654" y="1067562"/>
                  </a:lnTo>
                  <a:lnTo>
                    <a:pt x="7598156" y="1073912"/>
                  </a:lnTo>
                  <a:lnTo>
                    <a:pt x="178943" y="1073912"/>
                  </a:lnTo>
                  <a:lnTo>
                    <a:pt x="131444" y="1067562"/>
                  </a:lnTo>
                  <a:lnTo>
                    <a:pt x="88645" y="1049401"/>
                  </a:lnTo>
                  <a:lnTo>
                    <a:pt x="52450" y="1021461"/>
                  </a:lnTo>
                  <a:lnTo>
                    <a:pt x="24384" y="985265"/>
                  </a:lnTo>
                  <a:lnTo>
                    <a:pt x="6350" y="942466"/>
                  </a:lnTo>
                  <a:lnTo>
                    <a:pt x="0" y="894841"/>
                  </a:lnTo>
                  <a:lnTo>
                    <a:pt x="0" y="178942"/>
                  </a:lnTo>
                  <a:close/>
                </a:path>
              </a:pathLst>
            </a:custGeom>
            <a:ln w="25907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91817" y="468883"/>
            <a:ext cx="7320915" cy="20186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70325" marR="921385" indent="11239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Консультационно-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методический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пункт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80"/>
              </a:spcBef>
            </a:pPr>
            <a:endParaRPr sz="2000">
              <a:latin typeface="Arial"/>
              <a:cs typeface="Arial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Оказание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консультативной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помощи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родителям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(законным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представителям)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повышение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психологической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компетентности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вопросах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воспитания,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обучения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развития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ребенка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0395" y="2670048"/>
            <a:ext cx="4311015" cy="1185545"/>
            <a:chOff x="120395" y="2670048"/>
            <a:chExt cx="4311015" cy="1185545"/>
          </a:xfrm>
        </p:grpSpPr>
        <p:sp>
          <p:nvSpPr>
            <p:cNvPr id="13" name="object 13"/>
            <p:cNvSpPr/>
            <p:nvPr/>
          </p:nvSpPr>
          <p:spPr>
            <a:xfrm>
              <a:off x="132587" y="2682240"/>
              <a:ext cx="4284980" cy="1160145"/>
            </a:xfrm>
            <a:custGeom>
              <a:avLst/>
              <a:gdLst/>
              <a:ahLst/>
              <a:cxnLst/>
              <a:rect l="l" t="t" r="r" b="b"/>
              <a:pathLst>
                <a:path w="4284980" h="1160145">
                  <a:moveTo>
                    <a:pt x="4091813" y="0"/>
                  </a:moveTo>
                  <a:lnTo>
                    <a:pt x="193154" y="0"/>
                  </a:lnTo>
                  <a:lnTo>
                    <a:pt x="148856" y="5080"/>
                  </a:lnTo>
                  <a:lnTo>
                    <a:pt x="108204" y="19685"/>
                  </a:lnTo>
                  <a:lnTo>
                    <a:pt x="72339" y="42418"/>
                  </a:lnTo>
                  <a:lnTo>
                    <a:pt x="42430" y="72389"/>
                  </a:lnTo>
                  <a:lnTo>
                    <a:pt x="19634" y="108331"/>
                  </a:lnTo>
                  <a:lnTo>
                    <a:pt x="5105" y="148971"/>
                  </a:lnTo>
                  <a:lnTo>
                    <a:pt x="0" y="193294"/>
                  </a:lnTo>
                  <a:lnTo>
                    <a:pt x="0" y="966470"/>
                  </a:lnTo>
                  <a:lnTo>
                    <a:pt x="5105" y="1010666"/>
                  </a:lnTo>
                  <a:lnTo>
                    <a:pt x="19634" y="1051433"/>
                  </a:lnTo>
                  <a:lnTo>
                    <a:pt x="42430" y="1087247"/>
                  </a:lnTo>
                  <a:lnTo>
                    <a:pt x="72339" y="1117219"/>
                  </a:lnTo>
                  <a:lnTo>
                    <a:pt x="108204" y="1139952"/>
                  </a:lnTo>
                  <a:lnTo>
                    <a:pt x="148856" y="1154557"/>
                  </a:lnTo>
                  <a:lnTo>
                    <a:pt x="193154" y="1159637"/>
                  </a:lnTo>
                  <a:lnTo>
                    <a:pt x="4091813" y="1159637"/>
                  </a:lnTo>
                  <a:lnTo>
                    <a:pt x="4136136" y="1154557"/>
                  </a:lnTo>
                  <a:lnTo>
                    <a:pt x="4176776" y="1139952"/>
                  </a:lnTo>
                  <a:lnTo>
                    <a:pt x="4212590" y="1117219"/>
                  </a:lnTo>
                  <a:lnTo>
                    <a:pt x="4242562" y="1087247"/>
                  </a:lnTo>
                  <a:lnTo>
                    <a:pt x="4265295" y="1051433"/>
                  </a:lnTo>
                  <a:lnTo>
                    <a:pt x="4279900" y="1010666"/>
                  </a:lnTo>
                  <a:lnTo>
                    <a:pt x="4284980" y="966470"/>
                  </a:lnTo>
                  <a:lnTo>
                    <a:pt x="4284980" y="193294"/>
                  </a:lnTo>
                  <a:lnTo>
                    <a:pt x="4279900" y="148971"/>
                  </a:lnTo>
                  <a:lnTo>
                    <a:pt x="4265295" y="108331"/>
                  </a:lnTo>
                  <a:lnTo>
                    <a:pt x="4242562" y="72389"/>
                  </a:lnTo>
                  <a:lnTo>
                    <a:pt x="4212590" y="42418"/>
                  </a:lnTo>
                  <a:lnTo>
                    <a:pt x="4176776" y="19685"/>
                  </a:lnTo>
                  <a:lnTo>
                    <a:pt x="4136136" y="5080"/>
                  </a:lnTo>
                  <a:lnTo>
                    <a:pt x="4091813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3349" y="2683002"/>
              <a:ext cx="4284980" cy="1160145"/>
            </a:xfrm>
            <a:custGeom>
              <a:avLst/>
              <a:gdLst/>
              <a:ahLst/>
              <a:cxnLst/>
              <a:rect l="l" t="t" r="r" b="b"/>
              <a:pathLst>
                <a:path w="4284980" h="1160145">
                  <a:moveTo>
                    <a:pt x="0" y="193294"/>
                  </a:moveTo>
                  <a:lnTo>
                    <a:pt x="5105" y="148971"/>
                  </a:lnTo>
                  <a:lnTo>
                    <a:pt x="19634" y="108331"/>
                  </a:lnTo>
                  <a:lnTo>
                    <a:pt x="42430" y="72389"/>
                  </a:lnTo>
                  <a:lnTo>
                    <a:pt x="72339" y="42418"/>
                  </a:lnTo>
                  <a:lnTo>
                    <a:pt x="108204" y="19685"/>
                  </a:lnTo>
                  <a:lnTo>
                    <a:pt x="148856" y="5080"/>
                  </a:lnTo>
                  <a:lnTo>
                    <a:pt x="193154" y="0"/>
                  </a:lnTo>
                  <a:lnTo>
                    <a:pt x="4091813" y="0"/>
                  </a:lnTo>
                  <a:lnTo>
                    <a:pt x="4136136" y="5080"/>
                  </a:lnTo>
                  <a:lnTo>
                    <a:pt x="4176776" y="19685"/>
                  </a:lnTo>
                  <a:lnTo>
                    <a:pt x="4212590" y="42418"/>
                  </a:lnTo>
                  <a:lnTo>
                    <a:pt x="4242562" y="72389"/>
                  </a:lnTo>
                  <a:lnTo>
                    <a:pt x="4265295" y="108331"/>
                  </a:lnTo>
                  <a:lnTo>
                    <a:pt x="4279900" y="148971"/>
                  </a:lnTo>
                  <a:lnTo>
                    <a:pt x="4284980" y="193294"/>
                  </a:lnTo>
                  <a:lnTo>
                    <a:pt x="4284980" y="966470"/>
                  </a:lnTo>
                  <a:lnTo>
                    <a:pt x="4279900" y="1010666"/>
                  </a:lnTo>
                  <a:lnTo>
                    <a:pt x="4265295" y="1051433"/>
                  </a:lnTo>
                  <a:lnTo>
                    <a:pt x="4242562" y="1087247"/>
                  </a:lnTo>
                  <a:lnTo>
                    <a:pt x="4212590" y="1117219"/>
                  </a:lnTo>
                  <a:lnTo>
                    <a:pt x="4176776" y="1139952"/>
                  </a:lnTo>
                  <a:lnTo>
                    <a:pt x="4136136" y="1154557"/>
                  </a:lnTo>
                  <a:lnTo>
                    <a:pt x="4091813" y="1159637"/>
                  </a:lnTo>
                  <a:lnTo>
                    <a:pt x="193154" y="1159637"/>
                  </a:lnTo>
                  <a:lnTo>
                    <a:pt x="148856" y="1154557"/>
                  </a:lnTo>
                  <a:lnTo>
                    <a:pt x="108204" y="1139952"/>
                  </a:lnTo>
                  <a:lnTo>
                    <a:pt x="72339" y="1117219"/>
                  </a:lnTo>
                  <a:lnTo>
                    <a:pt x="42430" y="1087247"/>
                  </a:lnTo>
                  <a:lnTo>
                    <a:pt x="19634" y="1051433"/>
                  </a:lnTo>
                  <a:lnTo>
                    <a:pt x="5105" y="1010666"/>
                  </a:lnTo>
                  <a:lnTo>
                    <a:pt x="0" y="966470"/>
                  </a:lnTo>
                  <a:lnTo>
                    <a:pt x="0" y="193294"/>
                  </a:lnTo>
                  <a:close/>
                </a:path>
              </a:pathLst>
            </a:custGeom>
            <a:ln w="25907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92404" y="2760091"/>
            <a:ext cx="397192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Диагностика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особенностей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развития интеллектуальной,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эмоциональной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волевой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сфер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детей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8204" y="3951732"/>
            <a:ext cx="4333875" cy="1492250"/>
            <a:chOff x="108204" y="3951732"/>
            <a:chExt cx="4333875" cy="1492250"/>
          </a:xfrm>
        </p:grpSpPr>
        <p:sp>
          <p:nvSpPr>
            <p:cNvPr id="17" name="object 17"/>
            <p:cNvSpPr/>
            <p:nvPr/>
          </p:nvSpPr>
          <p:spPr>
            <a:xfrm>
              <a:off x="120396" y="3963924"/>
              <a:ext cx="4308475" cy="1466215"/>
            </a:xfrm>
            <a:custGeom>
              <a:avLst/>
              <a:gdLst/>
              <a:ahLst/>
              <a:cxnLst/>
              <a:rect l="l" t="t" r="r" b="b"/>
              <a:pathLst>
                <a:path w="4308475" h="1466214">
                  <a:moveTo>
                    <a:pt x="4063618" y="0"/>
                  </a:moveTo>
                  <a:lnTo>
                    <a:pt x="244424" y="0"/>
                  </a:lnTo>
                  <a:lnTo>
                    <a:pt x="195160" y="4952"/>
                  </a:lnTo>
                  <a:lnTo>
                    <a:pt x="149288" y="19176"/>
                  </a:lnTo>
                  <a:lnTo>
                    <a:pt x="107759" y="41656"/>
                  </a:lnTo>
                  <a:lnTo>
                    <a:pt x="71589" y="71500"/>
                  </a:lnTo>
                  <a:lnTo>
                    <a:pt x="41744" y="107695"/>
                  </a:lnTo>
                  <a:lnTo>
                    <a:pt x="19202" y="149225"/>
                  </a:lnTo>
                  <a:lnTo>
                    <a:pt x="4965" y="195071"/>
                  </a:lnTo>
                  <a:lnTo>
                    <a:pt x="0" y="244348"/>
                  </a:lnTo>
                  <a:lnTo>
                    <a:pt x="0" y="1221613"/>
                  </a:lnTo>
                  <a:lnTo>
                    <a:pt x="4965" y="1270889"/>
                  </a:lnTo>
                  <a:lnTo>
                    <a:pt x="19202" y="1316736"/>
                  </a:lnTo>
                  <a:lnTo>
                    <a:pt x="41744" y="1358264"/>
                  </a:lnTo>
                  <a:lnTo>
                    <a:pt x="71589" y="1394460"/>
                  </a:lnTo>
                  <a:lnTo>
                    <a:pt x="107759" y="1424305"/>
                  </a:lnTo>
                  <a:lnTo>
                    <a:pt x="149288" y="1446784"/>
                  </a:lnTo>
                  <a:lnTo>
                    <a:pt x="195160" y="1461008"/>
                  </a:lnTo>
                  <a:lnTo>
                    <a:pt x="244424" y="1465961"/>
                  </a:lnTo>
                  <a:lnTo>
                    <a:pt x="4063618" y="1465961"/>
                  </a:lnTo>
                  <a:lnTo>
                    <a:pt x="4112767" y="1461008"/>
                  </a:lnTo>
                  <a:lnTo>
                    <a:pt x="4158741" y="1446784"/>
                  </a:lnTo>
                  <a:lnTo>
                    <a:pt x="4200270" y="1424305"/>
                  </a:lnTo>
                  <a:lnTo>
                    <a:pt x="4236339" y="1394460"/>
                  </a:lnTo>
                  <a:lnTo>
                    <a:pt x="4266183" y="1358264"/>
                  </a:lnTo>
                  <a:lnTo>
                    <a:pt x="4288790" y="1316736"/>
                  </a:lnTo>
                  <a:lnTo>
                    <a:pt x="4303014" y="1270889"/>
                  </a:lnTo>
                  <a:lnTo>
                    <a:pt x="4307967" y="1221613"/>
                  </a:lnTo>
                  <a:lnTo>
                    <a:pt x="4307967" y="244348"/>
                  </a:lnTo>
                  <a:lnTo>
                    <a:pt x="4303014" y="195071"/>
                  </a:lnTo>
                  <a:lnTo>
                    <a:pt x="4288790" y="149225"/>
                  </a:lnTo>
                  <a:lnTo>
                    <a:pt x="4266183" y="107695"/>
                  </a:lnTo>
                  <a:lnTo>
                    <a:pt x="4236339" y="71500"/>
                  </a:lnTo>
                  <a:lnTo>
                    <a:pt x="4200270" y="41656"/>
                  </a:lnTo>
                  <a:lnTo>
                    <a:pt x="4158741" y="19176"/>
                  </a:lnTo>
                  <a:lnTo>
                    <a:pt x="4112767" y="4952"/>
                  </a:lnTo>
                  <a:lnTo>
                    <a:pt x="4063618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1158" y="3964686"/>
              <a:ext cx="4308475" cy="1466215"/>
            </a:xfrm>
            <a:custGeom>
              <a:avLst/>
              <a:gdLst/>
              <a:ahLst/>
              <a:cxnLst/>
              <a:rect l="l" t="t" r="r" b="b"/>
              <a:pathLst>
                <a:path w="4308475" h="1466214">
                  <a:moveTo>
                    <a:pt x="0" y="244347"/>
                  </a:moveTo>
                  <a:lnTo>
                    <a:pt x="4965" y="195071"/>
                  </a:lnTo>
                  <a:lnTo>
                    <a:pt x="19202" y="149225"/>
                  </a:lnTo>
                  <a:lnTo>
                    <a:pt x="41744" y="107695"/>
                  </a:lnTo>
                  <a:lnTo>
                    <a:pt x="71589" y="71500"/>
                  </a:lnTo>
                  <a:lnTo>
                    <a:pt x="107759" y="41656"/>
                  </a:lnTo>
                  <a:lnTo>
                    <a:pt x="149288" y="19176"/>
                  </a:lnTo>
                  <a:lnTo>
                    <a:pt x="195160" y="4952"/>
                  </a:lnTo>
                  <a:lnTo>
                    <a:pt x="244424" y="0"/>
                  </a:lnTo>
                  <a:lnTo>
                    <a:pt x="4063618" y="0"/>
                  </a:lnTo>
                  <a:lnTo>
                    <a:pt x="4112767" y="4952"/>
                  </a:lnTo>
                  <a:lnTo>
                    <a:pt x="4158741" y="19176"/>
                  </a:lnTo>
                  <a:lnTo>
                    <a:pt x="4200270" y="41656"/>
                  </a:lnTo>
                  <a:lnTo>
                    <a:pt x="4236339" y="71500"/>
                  </a:lnTo>
                  <a:lnTo>
                    <a:pt x="4266183" y="107695"/>
                  </a:lnTo>
                  <a:lnTo>
                    <a:pt x="4288790" y="149225"/>
                  </a:lnTo>
                  <a:lnTo>
                    <a:pt x="4303014" y="195071"/>
                  </a:lnTo>
                  <a:lnTo>
                    <a:pt x="4307967" y="244347"/>
                  </a:lnTo>
                  <a:lnTo>
                    <a:pt x="4307967" y="1221613"/>
                  </a:lnTo>
                  <a:lnTo>
                    <a:pt x="4303014" y="1270889"/>
                  </a:lnTo>
                  <a:lnTo>
                    <a:pt x="4288790" y="1316736"/>
                  </a:lnTo>
                  <a:lnTo>
                    <a:pt x="4266183" y="1358264"/>
                  </a:lnTo>
                  <a:lnTo>
                    <a:pt x="4236339" y="1394460"/>
                  </a:lnTo>
                  <a:lnTo>
                    <a:pt x="4200270" y="1424305"/>
                  </a:lnTo>
                  <a:lnTo>
                    <a:pt x="4158741" y="1446783"/>
                  </a:lnTo>
                  <a:lnTo>
                    <a:pt x="4112767" y="1461008"/>
                  </a:lnTo>
                  <a:lnTo>
                    <a:pt x="4063618" y="1465961"/>
                  </a:lnTo>
                  <a:lnTo>
                    <a:pt x="244424" y="1465961"/>
                  </a:lnTo>
                  <a:lnTo>
                    <a:pt x="195160" y="1461008"/>
                  </a:lnTo>
                  <a:lnTo>
                    <a:pt x="149288" y="1446783"/>
                  </a:lnTo>
                  <a:lnTo>
                    <a:pt x="107759" y="1424305"/>
                  </a:lnTo>
                  <a:lnTo>
                    <a:pt x="71589" y="1394460"/>
                  </a:lnTo>
                  <a:lnTo>
                    <a:pt x="41744" y="1358264"/>
                  </a:lnTo>
                  <a:lnTo>
                    <a:pt x="19202" y="1316736"/>
                  </a:lnTo>
                  <a:lnTo>
                    <a:pt x="4965" y="1270889"/>
                  </a:lnTo>
                  <a:lnTo>
                    <a:pt x="0" y="1221613"/>
                  </a:lnTo>
                  <a:lnTo>
                    <a:pt x="0" y="244347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02386" y="3890517"/>
            <a:ext cx="3351529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Оказание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детям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дошкольного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возраста,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посещающим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дошкольные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образовательные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учреждения,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содействия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социализации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642103" y="2741676"/>
            <a:ext cx="4227195" cy="2501900"/>
            <a:chOff x="4642103" y="2741676"/>
            <a:chExt cx="4227195" cy="2501900"/>
          </a:xfrm>
        </p:grpSpPr>
        <p:sp>
          <p:nvSpPr>
            <p:cNvPr id="21" name="object 21"/>
            <p:cNvSpPr/>
            <p:nvPr/>
          </p:nvSpPr>
          <p:spPr>
            <a:xfrm>
              <a:off x="4654295" y="2753868"/>
              <a:ext cx="4201160" cy="2476500"/>
            </a:xfrm>
            <a:custGeom>
              <a:avLst/>
              <a:gdLst/>
              <a:ahLst/>
              <a:cxnLst/>
              <a:rect l="l" t="t" r="r" b="b"/>
              <a:pathLst>
                <a:path w="4201159" h="2476500">
                  <a:moveTo>
                    <a:pt x="3788409" y="0"/>
                  </a:moveTo>
                  <a:lnTo>
                    <a:pt x="412750" y="0"/>
                  </a:lnTo>
                  <a:lnTo>
                    <a:pt x="364616" y="2794"/>
                  </a:lnTo>
                  <a:lnTo>
                    <a:pt x="318134" y="10922"/>
                  </a:lnTo>
                  <a:lnTo>
                    <a:pt x="273557" y="24003"/>
                  </a:lnTo>
                  <a:lnTo>
                    <a:pt x="231266" y="41910"/>
                  </a:lnTo>
                  <a:lnTo>
                    <a:pt x="191515" y="64262"/>
                  </a:lnTo>
                  <a:lnTo>
                    <a:pt x="154558" y="90678"/>
                  </a:lnTo>
                  <a:lnTo>
                    <a:pt x="120903" y="120904"/>
                  </a:lnTo>
                  <a:lnTo>
                    <a:pt x="90677" y="154559"/>
                  </a:lnTo>
                  <a:lnTo>
                    <a:pt x="64262" y="191389"/>
                  </a:lnTo>
                  <a:lnTo>
                    <a:pt x="41909" y="231140"/>
                  </a:lnTo>
                  <a:lnTo>
                    <a:pt x="24002" y="273431"/>
                  </a:lnTo>
                  <a:lnTo>
                    <a:pt x="10921" y="318008"/>
                  </a:lnTo>
                  <a:lnTo>
                    <a:pt x="2793" y="364490"/>
                  </a:lnTo>
                  <a:lnTo>
                    <a:pt x="0" y="412623"/>
                  </a:lnTo>
                  <a:lnTo>
                    <a:pt x="0" y="2063369"/>
                  </a:lnTo>
                  <a:lnTo>
                    <a:pt x="2793" y="2111502"/>
                  </a:lnTo>
                  <a:lnTo>
                    <a:pt x="10921" y="2157984"/>
                  </a:lnTo>
                  <a:lnTo>
                    <a:pt x="24002" y="2202561"/>
                  </a:lnTo>
                  <a:lnTo>
                    <a:pt x="41909" y="2244852"/>
                  </a:lnTo>
                  <a:lnTo>
                    <a:pt x="64262" y="2284603"/>
                  </a:lnTo>
                  <a:lnTo>
                    <a:pt x="90677" y="2321433"/>
                  </a:lnTo>
                  <a:lnTo>
                    <a:pt x="120903" y="2355088"/>
                  </a:lnTo>
                  <a:lnTo>
                    <a:pt x="154558" y="2385314"/>
                  </a:lnTo>
                  <a:lnTo>
                    <a:pt x="191515" y="2411730"/>
                  </a:lnTo>
                  <a:lnTo>
                    <a:pt x="231266" y="2434082"/>
                  </a:lnTo>
                  <a:lnTo>
                    <a:pt x="273557" y="2451989"/>
                  </a:lnTo>
                  <a:lnTo>
                    <a:pt x="318134" y="2465070"/>
                  </a:lnTo>
                  <a:lnTo>
                    <a:pt x="364616" y="2473198"/>
                  </a:lnTo>
                  <a:lnTo>
                    <a:pt x="412750" y="2475992"/>
                  </a:lnTo>
                  <a:lnTo>
                    <a:pt x="3788409" y="2475992"/>
                  </a:lnTo>
                  <a:lnTo>
                    <a:pt x="3836543" y="2473198"/>
                  </a:lnTo>
                  <a:lnTo>
                    <a:pt x="3883025" y="2465070"/>
                  </a:lnTo>
                  <a:lnTo>
                    <a:pt x="3927602" y="2451989"/>
                  </a:lnTo>
                  <a:lnTo>
                    <a:pt x="3969893" y="2434082"/>
                  </a:lnTo>
                  <a:lnTo>
                    <a:pt x="4009644" y="2411730"/>
                  </a:lnTo>
                  <a:lnTo>
                    <a:pt x="4046601" y="2385314"/>
                  </a:lnTo>
                  <a:lnTo>
                    <a:pt x="4080255" y="2355088"/>
                  </a:lnTo>
                  <a:lnTo>
                    <a:pt x="4110481" y="2321433"/>
                  </a:lnTo>
                  <a:lnTo>
                    <a:pt x="4136898" y="2284603"/>
                  </a:lnTo>
                  <a:lnTo>
                    <a:pt x="4159250" y="2244852"/>
                  </a:lnTo>
                  <a:lnTo>
                    <a:pt x="4177156" y="2202561"/>
                  </a:lnTo>
                  <a:lnTo>
                    <a:pt x="4190237" y="2157984"/>
                  </a:lnTo>
                  <a:lnTo>
                    <a:pt x="4198365" y="2111502"/>
                  </a:lnTo>
                  <a:lnTo>
                    <a:pt x="4201159" y="2063369"/>
                  </a:lnTo>
                  <a:lnTo>
                    <a:pt x="4201159" y="412623"/>
                  </a:lnTo>
                  <a:lnTo>
                    <a:pt x="4198365" y="364490"/>
                  </a:lnTo>
                  <a:lnTo>
                    <a:pt x="4190237" y="318008"/>
                  </a:lnTo>
                  <a:lnTo>
                    <a:pt x="4177156" y="273431"/>
                  </a:lnTo>
                  <a:lnTo>
                    <a:pt x="4159250" y="231140"/>
                  </a:lnTo>
                  <a:lnTo>
                    <a:pt x="4136898" y="191389"/>
                  </a:lnTo>
                  <a:lnTo>
                    <a:pt x="4110481" y="154559"/>
                  </a:lnTo>
                  <a:lnTo>
                    <a:pt x="4080255" y="120904"/>
                  </a:lnTo>
                  <a:lnTo>
                    <a:pt x="4046601" y="90678"/>
                  </a:lnTo>
                  <a:lnTo>
                    <a:pt x="4009644" y="64262"/>
                  </a:lnTo>
                  <a:lnTo>
                    <a:pt x="3969893" y="41910"/>
                  </a:lnTo>
                  <a:lnTo>
                    <a:pt x="3927602" y="24003"/>
                  </a:lnTo>
                  <a:lnTo>
                    <a:pt x="3883025" y="10922"/>
                  </a:lnTo>
                  <a:lnTo>
                    <a:pt x="3836543" y="2794"/>
                  </a:lnTo>
                  <a:lnTo>
                    <a:pt x="3788409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55057" y="2754630"/>
              <a:ext cx="4201160" cy="2476500"/>
            </a:xfrm>
            <a:custGeom>
              <a:avLst/>
              <a:gdLst/>
              <a:ahLst/>
              <a:cxnLst/>
              <a:rect l="l" t="t" r="r" b="b"/>
              <a:pathLst>
                <a:path w="4201159" h="2476500">
                  <a:moveTo>
                    <a:pt x="0" y="412623"/>
                  </a:moveTo>
                  <a:lnTo>
                    <a:pt x="2793" y="364490"/>
                  </a:lnTo>
                  <a:lnTo>
                    <a:pt x="10921" y="318008"/>
                  </a:lnTo>
                  <a:lnTo>
                    <a:pt x="24002" y="273431"/>
                  </a:lnTo>
                  <a:lnTo>
                    <a:pt x="41909" y="231140"/>
                  </a:lnTo>
                  <a:lnTo>
                    <a:pt x="64262" y="191389"/>
                  </a:lnTo>
                  <a:lnTo>
                    <a:pt x="90677" y="154559"/>
                  </a:lnTo>
                  <a:lnTo>
                    <a:pt x="120903" y="120904"/>
                  </a:lnTo>
                  <a:lnTo>
                    <a:pt x="154558" y="90678"/>
                  </a:lnTo>
                  <a:lnTo>
                    <a:pt x="191515" y="64262"/>
                  </a:lnTo>
                  <a:lnTo>
                    <a:pt x="231266" y="41910"/>
                  </a:lnTo>
                  <a:lnTo>
                    <a:pt x="273557" y="24003"/>
                  </a:lnTo>
                  <a:lnTo>
                    <a:pt x="318134" y="10922"/>
                  </a:lnTo>
                  <a:lnTo>
                    <a:pt x="364616" y="2794"/>
                  </a:lnTo>
                  <a:lnTo>
                    <a:pt x="412750" y="0"/>
                  </a:lnTo>
                  <a:lnTo>
                    <a:pt x="3788410" y="0"/>
                  </a:lnTo>
                  <a:lnTo>
                    <a:pt x="3836542" y="2794"/>
                  </a:lnTo>
                  <a:lnTo>
                    <a:pt x="3883024" y="10922"/>
                  </a:lnTo>
                  <a:lnTo>
                    <a:pt x="3927601" y="24003"/>
                  </a:lnTo>
                  <a:lnTo>
                    <a:pt x="3969892" y="41910"/>
                  </a:lnTo>
                  <a:lnTo>
                    <a:pt x="4009643" y="64262"/>
                  </a:lnTo>
                  <a:lnTo>
                    <a:pt x="4046600" y="90678"/>
                  </a:lnTo>
                  <a:lnTo>
                    <a:pt x="4080256" y="120904"/>
                  </a:lnTo>
                  <a:lnTo>
                    <a:pt x="4110482" y="154559"/>
                  </a:lnTo>
                  <a:lnTo>
                    <a:pt x="4136897" y="191389"/>
                  </a:lnTo>
                  <a:lnTo>
                    <a:pt x="4159249" y="231140"/>
                  </a:lnTo>
                  <a:lnTo>
                    <a:pt x="4177157" y="273431"/>
                  </a:lnTo>
                  <a:lnTo>
                    <a:pt x="4190238" y="318008"/>
                  </a:lnTo>
                  <a:lnTo>
                    <a:pt x="4198366" y="364490"/>
                  </a:lnTo>
                  <a:lnTo>
                    <a:pt x="4201160" y="412623"/>
                  </a:lnTo>
                  <a:lnTo>
                    <a:pt x="4201160" y="2063369"/>
                  </a:lnTo>
                  <a:lnTo>
                    <a:pt x="4198366" y="2111502"/>
                  </a:lnTo>
                  <a:lnTo>
                    <a:pt x="4190238" y="2157984"/>
                  </a:lnTo>
                  <a:lnTo>
                    <a:pt x="4177157" y="2202561"/>
                  </a:lnTo>
                  <a:lnTo>
                    <a:pt x="4159249" y="2244852"/>
                  </a:lnTo>
                  <a:lnTo>
                    <a:pt x="4136897" y="2284603"/>
                  </a:lnTo>
                  <a:lnTo>
                    <a:pt x="4110482" y="2321433"/>
                  </a:lnTo>
                  <a:lnTo>
                    <a:pt x="4080256" y="2355088"/>
                  </a:lnTo>
                  <a:lnTo>
                    <a:pt x="4046600" y="2385314"/>
                  </a:lnTo>
                  <a:lnTo>
                    <a:pt x="4009643" y="2411730"/>
                  </a:lnTo>
                  <a:lnTo>
                    <a:pt x="3969892" y="2434082"/>
                  </a:lnTo>
                  <a:lnTo>
                    <a:pt x="3927601" y="2451989"/>
                  </a:lnTo>
                  <a:lnTo>
                    <a:pt x="3883024" y="2465070"/>
                  </a:lnTo>
                  <a:lnTo>
                    <a:pt x="3836542" y="2473198"/>
                  </a:lnTo>
                  <a:lnTo>
                    <a:pt x="3788410" y="2475992"/>
                  </a:lnTo>
                  <a:lnTo>
                    <a:pt x="412750" y="2475992"/>
                  </a:lnTo>
                  <a:lnTo>
                    <a:pt x="364616" y="2473198"/>
                  </a:lnTo>
                  <a:lnTo>
                    <a:pt x="318134" y="2465070"/>
                  </a:lnTo>
                  <a:lnTo>
                    <a:pt x="273557" y="2451989"/>
                  </a:lnTo>
                  <a:lnTo>
                    <a:pt x="231266" y="2434082"/>
                  </a:lnTo>
                  <a:lnTo>
                    <a:pt x="191515" y="2411730"/>
                  </a:lnTo>
                  <a:lnTo>
                    <a:pt x="154558" y="2385314"/>
                  </a:lnTo>
                  <a:lnTo>
                    <a:pt x="120903" y="2355088"/>
                  </a:lnTo>
                  <a:lnTo>
                    <a:pt x="90677" y="2321433"/>
                  </a:lnTo>
                  <a:lnTo>
                    <a:pt x="64262" y="2284603"/>
                  </a:lnTo>
                  <a:lnTo>
                    <a:pt x="41909" y="2244852"/>
                  </a:lnTo>
                  <a:lnTo>
                    <a:pt x="24002" y="2202561"/>
                  </a:lnTo>
                  <a:lnTo>
                    <a:pt x="10921" y="2157984"/>
                  </a:lnTo>
                  <a:lnTo>
                    <a:pt x="2793" y="2111502"/>
                  </a:lnTo>
                  <a:lnTo>
                    <a:pt x="0" y="2063369"/>
                  </a:lnTo>
                  <a:lnTo>
                    <a:pt x="0" y="412623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901946" y="2728722"/>
            <a:ext cx="3716654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Обеспечение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успешной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адаптации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детей,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посещающих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дошкольные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образовательные</a:t>
            </a:r>
            <a:endParaRPr sz="2000">
              <a:latin typeface="Calibri"/>
              <a:cs typeface="Calibri"/>
            </a:endParaRPr>
          </a:p>
          <a:p>
            <a:pPr marL="137160" marR="130175" algn="ctr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учреждения,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поступлении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дошкольное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образовательное учреждение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endParaRPr sz="2000">
              <a:latin typeface="Calibri"/>
              <a:cs typeface="Calibri"/>
            </a:endParaRPr>
          </a:p>
          <a:p>
            <a:pPr marL="623570" marR="636905" algn="ctr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общеобразовательное учреждение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11352" y="5501640"/>
            <a:ext cx="7514590" cy="1311910"/>
            <a:chOff x="911352" y="5501640"/>
            <a:chExt cx="7514590" cy="1311910"/>
          </a:xfrm>
        </p:grpSpPr>
        <p:sp>
          <p:nvSpPr>
            <p:cNvPr id="25" name="object 25"/>
            <p:cNvSpPr/>
            <p:nvPr/>
          </p:nvSpPr>
          <p:spPr>
            <a:xfrm>
              <a:off x="923544" y="5513832"/>
              <a:ext cx="7488555" cy="1285875"/>
            </a:xfrm>
            <a:custGeom>
              <a:avLst/>
              <a:gdLst/>
              <a:ahLst/>
              <a:cxnLst/>
              <a:rect l="l" t="t" r="r" b="b"/>
              <a:pathLst>
                <a:path w="7488555" h="1285875">
                  <a:moveTo>
                    <a:pt x="7274306" y="0"/>
                  </a:moveTo>
                  <a:lnTo>
                    <a:pt x="214223" y="0"/>
                  </a:lnTo>
                  <a:lnTo>
                    <a:pt x="165100" y="5715"/>
                  </a:lnTo>
                  <a:lnTo>
                    <a:pt x="120015" y="21844"/>
                  </a:lnTo>
                  <a:lnTo>
                    <a:pt x="80238" y="47117"/>
                  </a:lnTo>
                  <a:lnTo>
                    <a:pt x="47066" y="80276"/>
                  </a:lnTo>
                  <a:lnTo>
                    <a:pt x="21767" y="120065"/>
                  </a:lnTo>
                  <a:lnTo>
                    <a:pt x="5651" y="165176"/>
                  </a:lnTo>
                  <a:lnTo>
                    <a:pt x="0" y="214312"/>
                  </a:lnTo>
                  <a:lnTo>
                    <a:pt x="0" y="1071448"/>
                  </a:lnTo>
                  <a:lnTo>
                    <a:pt x="5651" y="1120584"/>
                  </a:lnTo>
                  <a:lnTo>
                    <a:pt x="21767" y="1165682"/>
                  </a:lnTo>
                  <a:lnTo>
                    <a:pt x="47066" y="1205471"/>
                  </a:lnTo>
                  <a:lnTo>
                    <a:pt x="80238" y="1238660"/>
                  </a:lnTo>
                  <a:lnTo>
                    <a:pt x="120015" y="1263956"/>
                  </a:lnTo>
                  <a:lnTo>
                    <a:pt x="165100" y="1280076"/>
                  </a:lnTo>
                  <a:lnTo>
                    <a:pt x="214223" y="1285736"/>
                  </a:lnTo>
                  <a:lnTo>
                    <a:pt x="7274306" y="1285736"/>
                  </a:lnTo>
                  <a:lnTo>
                    <a:pt x="7323455" y="1280076"/>
                  </a:lnTo>
                  <a:lnTo>
                    <a:pt x="7368539" y="1263956"/>
                  </a:lnTo>
                  <a:lnTo>
                    <a:pt x="7408290" y="1238660"/>
                  </a:lnTo>
                  <a:lnTo>
                    <a:pt x="7441437" y="1205471"/>
                  </a:lnTo>
                  <a:lnTo>
                    <a:pt x="7466837" y="1165682"/>
                  </a:lnTo>
                  <a:lnTo>
                    <a:pt x="7482839" y="1120584"/>
                  </a:lnTo>
                  <a:lnTo>
                    <a:pt x="7488555" y="1071448"/>
                  </a:lnTo>
                  <a:lnTo>
                    <a:pt x="7488555" y="214312"/>
                  </a:lnTo>
                  <a:lnTo>
                    <a:pt x="7482839" y="165176"/>
                  </a:lnTo>
                  <a:lnTo>
                    <a:pt x="7466837" y="120065"/>
                  </a:lnTo>
                  <a:lnTo>
                    <a:pt x="7441437" y="80276"/>
                  </a:lnTo>
                  <a:lnTo>
                    <a:pt x="7408290" y="47117"/>
                  </a:lnTo>
                  <a:lnTo>
                    <a:pt x="7368539" y="21844"/>
                  </a:lnTo>
                  <a:lnTo>
                    <a:pt x="7323455" y="5715"/>
                  </a:lnTo>
                  <a:lnTo>
                    <a:pt x="7274306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24306" y="5514594"/>
              <a:ext cx="7488555" cy="1285875"/>
            </a:xfrm>
            <a:custGeom>
              <a:avLst/>
              <a:gdLst/>
              <a:ahLst/>
              <a:cxnLst/>
              <a:rect l="l" t="t" r="r" b="b"/>
              <a:pathLst>
                <a:path w="7488555" h="1285875">
                  <a:moveTo>
                    <a:pt x="0" y="214312"/>
                  </a:moveTo>
                  <a:lnTo>
                    <a:pt x="5651" y="165176"/>
                  </a:lnTo>
                  <a:lnTo>
                    <a:pt x="21767" y="120065"/>
                  </a:lnTo>
                  <a:lnTo>
                    <a:pt x="47066" y="80276"/>
                  </a:lnTo>
                  <a:lnTo>
                    <a:pt x="80238" y="47116"/>
                  </a:lnTo>
                  <a:lnTo>
                    <a:pt x="120015" y="21843"/>
                  </a:lnTo>
                  <a:lnTo>
                    <a:pt x="165100" y="5714"/>
                  </a:lnTo>
                  <a:lnTo>
                    <a:pt x="214223" y="0"/>
                  </a:lnTo>
                  <a:lnTo>
                    <a:pt x="7274306" y="0"/>
                  </a:lnTo>
                  <a:lnTo>
                    <a:pt x="7323455" y="5714"/>
                  </a:lnTo>
                  <a:lnTo>
                    <a:pt x="7368540" y="21843"/>
                  </a:lnTo>
                  <a:lnTo>
                    <a:pt x="7408291" y="47116"/>
                  </a:lnTo>
                  <a:lnTo>
                    <a:pt x="7441438" y="80276"/>
                  </a:lnTo>
                  <a:lnTo>
                    <a:pt x="7466838" y="120065"/>
                  </a:lnTo>
                  <a:lnTo>
                    <a:pt x="7482840" y="165176"/>
                  </a:lnTo>
                  <a:lnTo>
                    <a:pt x="7488555" y="214312"/>
                  </a:lnTo>
                  <a:lnTo>
                    <a:pt x="7488555" y="1071448"/>
                  </a:lnTo>
                  <a:lnTo>
                    <a:pt x="7482840" y="1120584"/>
                  </a:lnTo>
                  <a:lnTo>
                    <a:pt x="7466838" y="1165682"/>
                  </a:lnTo>
                  <a:lnTo>
                    <a:pt x="7441438" y="1205471"/>
                  </a:lnTo>
                  <a:lnTo>
                    <a:pt x="7408291" y="1238660"/>
                  </a:lnTo>
                  <a:lnTo>
                    <a:pt x="7368540" y="1263956"/>
                  </a:lnTo>
                  <a:lnTo>
                    <a:pt x="7323455" y="1280076"/>
                  </a:lnTo>
                  <a:lnTo>
                    <a:pt x="7274306" y="1285736"/>
                  </a:lnTo>
                  <a:lnTo>
                    <a:pt x="214223" y="1285736"/>
                  </a:lnTo>
                  <a:lnTo>
                    <a:pt x="165100" y="1280076"/>
                  </a:lnTo>
                  <a:lnTo>
                    <a:pt x="120015" y="1263956"/>
                  </a:lnTo>
                  <a:lnTo>
                    <a:pt x="80238" y="1238660"/>
                  </a:lnTo>
                  <a:lnTo>
                    <a:pt x="47066" y="1205471"/>
                  </a:lnTo>
                  <a:lnTo>
                    <a:pt x="21767" y="1165682"/>
                  </a:lnTo>
                  <a:lnTo>
                    <a:pt x="5651" y="1120584"/>
                  </a:lnTo>
                  <a:lnTo>
                    <a:pt x="0" y="1071448"/>
                  </a:lnTo>
                  <a:lnTo>
                    <a:pt x="0" y="214312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431797" y="5503265"/>
            <a:ext cx="647954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Информирование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родителей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(законных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представителей)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об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учреждениях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системы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образования,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которые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могут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оказать квалифицированную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помощь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ребенку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соответствии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его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индивидуальными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особенностями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0"/>
            <a:ext cx="2212957" cy="141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24071" y="2912364"/>
            <a:ext cx="2473325" cy="1322705"/>
            <a:chOff x="3624071" y="2912364"/>
            <a:chExt cx="2473325" cy="1322705"/>
          </a:xfrm>
        </p:grpSpPr>
        <p:sp>
          <p:nvSpPr>
            <p:cNvPr id="3" name="object 3"/>
            <p:cNvSpPr/>
            <p:nvPr/>
          </p:nvSpPr>
          <p:spPr>
            <a:xfrm>
              <a:off x="3636263" y="2924556"/>
              <a:ext cx="2447290" cy="1296670"/>
            </a:xfrm>
            <a:custGeom>
              <a:avLst/>
              <a:gdLst/>
              <a:ahLst/>
              <a:cxnLst/>
              <a:rect l="l" t="t" r="r" b="b"/>
              <a:pathLst>
                <a:path w="2447290" h="1296670">
                  <a:moveTo>
                    <a:pt x="2231390" y="0"/>
                  </a:moveTo>
                  <a:lnTo>
                    <a:pt x="215900" y="0"/>
                  </a:lnTo>
                  <a:lnTo>
                    <a:pt x="166497" y="5715"/>
                  </a:lnTo>
                  <a:lnTo>
                    <a:pt x="121031" y="21971"/>
                  </a:lnTo>
                  <a:lnTo>
                    <a:pt x="80899" y="47498"/>
                  </a:lnTo>
                  <a:lnTo>
                    <a:pt x="47498" y="80899"/>
                  </a:lnTo>
                  <a:lnTo>
                    <a:pt x="21971" y="121031"/>
                  </a:lnTo>
                  <a:lnTo>
                    <a:pt x="5714" y="166497"/>
                  </a:lnTo>
                  <a:lnTo>
                    <a:pt x="0" y="216027"/>
                  </a:lnTo>
                  <a:lnTo>
                    <a:pt x="0" y="1080389"/>
                  </a:lnTo>
                  <a:lnTo>
                    <a:pt x="5714" y="1129919"/>
                  </a:lnTo>
                  <a:lnTo>
                    <a:pt x="21971" y="1175385"/>
                  </a:lnTo>
                  <a:lnTo>
                    <a:pt x="47498" y="1215517"/>
                  </a:lnTo>
                  <a:lnTo>
                    <a:pt x="80899" y="1248918"/>
                  </a:lnTo>
                  <a:lnTo>
                    <a:pt x="121031" y="1274445"/>
                  </a:lnTo>
                  <a:lnTo>
                    <a:pt x="166497" y="1290701"/>
                  </a:lnTo>
                  <a:lnTo>
                    <a:pt x="215900" y="1296416"/>
                  </a:lnTo>
                  <a:lnTo>
                    <a:pt x="2231390" y="1296416"/>
                  </a:lnTo>
                  <a:lnTo>
                    <a:pt x="2280793" y="1290701"/>
                  </a:lnTo>
                  <a:lnTo>
                    <a:pt x="2326259" y="1274445"/>
                  </a:lnTo>
                  <a:lnTo>
                    <a:pt x="2366391" y="1248918"/>
                  </a:lnTo>
                  <a:lnTo>
                    <a:pt x="2399791" y="1215517"/>
                  </a:lnTo>
                  <a:lnTo>
                    <a:pt x="2425319" y="1175385"/>
                  </a:lnTo>
                  <a:lnTo>
                    <a:pt x="2441575" y="1129919"/>
                  </a:lnTo>
                  <a:lnTo>
                    <a:pt x="2447290" y="1080389"/>
                  </a:lnTo>
                  <a:lnTo>
                    <a:pt x="2447290" y="216027"/>
                  </a:lnTo>
                  <a:lnTo>
                    <a:pt x="2441575" y="166497"/>
                  </a:lnTo>
                  <a:lnTo>
                    <a:pt x="2425319" y="121031"/>
                  </a:lnTo>
                  <a:lnTo>
                    <a:pt x="2399791" y="80899"/>
                  </a:lnTo>
                  <a:lnTo>
                    <a:pt x="2366391" y="47498"/>
                  </a:lnTo>
                  <a:lnTo>
                    <a:pt x="2326259" y="21971"/>
                  </a:lnTo>
                  <a:lnTo>
                    <a:pt x="2280793" y="5715"/>
                  </a:lnTo>
                  <a:lnTo>
                    <a:pt x="2231390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37025" y="2925318"/>
              <a:ext cx="2447290" cy="1296670"/>
            </a:xfrm>
            <a:custGeom>
              <a:avLst/>
              <a:gdLst/>
              <a:ahLst/>
              <a:cxnLst/>
              <a:rect l="l" t="t" r="r" b="b"/>
              <a:pathLst>
                <a:path w="2447290" h="1296670">
                  <a:moveTo>
                    <a:pt x="0" y="216027"/>
                  </a:moveTo>
                  <a:lnTo>
                    <a:pt x="5714" y="166497"/>
                  </a:lnTo>
                  <a:lnTo>
                    <a:pt x="21971" y="121031"/>
                  </a:lnTo>
                  <a:lnTo>
                    <a:pt x="47498" y="80899"/>
                  </a:lnTo>
                  <a:lnTo>
                    <a:pt x="80899" y="47498"/>
                  </a:lnTo>
                  <a:lnTo>
                    <a:pt x="121031" y="21971"/>
                  </a:lnTo>
                  <a:lnTo>
                    <a:pt x="166497" y="5715"/>
                  </a:lnTo>
                  <a:lnTo>
                    <a:pt x="215900" y="0"/>
                  </a:lnTo>
                  <a:lnTo>
                    <a:pt x="2231390" y="0"/>
                  </a:lnTo>
                  <a:lnTo>
                    <a:pt x="2280793" y="5715"/>
                  </a:lnTo>
                  <a:lnTo>
                    <a:pt x="2326259" y="21971"/>
                  </a:lnTo>
                  <a:lnTo>
                    <a:pt x="2366391" y="47498"/>
                  </a:lnTo>
                  <a:lnTo>
                    <a:pt x="2399791" y="80899"/>
                  </a:lnTo>
                  <a:lnTo>
                    <a:pt x="2425319" y="121031"/>
                  </a:lnTo>
                  <a:lnTo>
                    <a:pt x="2441575" y="166497"/>
                  </a:lnTo>
                  <a:lnTo>
                    <a:pt x="2447290" y="216027"/>
                  </a:lnTo>
                  <a:lnTo>
                    <a:pt x="2447290" y="1080389"/>
                  </a:lnTo>
                  <a:lnTo>
                    <a:pt x="2441575" y="1129919"/>
                  </a:lnTo>
                  <a:lnTo>
                    <a:pt x="2425319" y="1175385"/>
                  </a:lnTo>
                  <a:lnTo>
                    <a:pt x="2399791" y="1215517"/>
                  </a:lnTo>
                  <a:lnTo>
                    <a:pt x="2366391" y="1248918"/>
                  </a:lnTo>
                  <a:lnTo>
                    <a:pt x="2326259" y="1274445"/>
                  </a:lnTo>
                  <a:lnTo>
                    <a:pt x="2280793" y="1290701"/>
                  </a:lnTo>
                  <a:lnTo>
                    <a:pt x="2231390" y="1296416"/>
                  </a:lnTo>
                  <a:lnTo>
                    <a:pt x="215900" y="1296416"/>
                  </a:lnTo>
                  <a:lnTo>
                    <a:pt x="166497" y="1290701"/>
                  </a:lnTo>
                  <a:lnTo>
                    <a:pt x="121031" y="1274445"/>
                  </a:lnTo>
                  <a:lnTo>
                    <a:pt x="80899" y="1248918"/>
                  </a:lnTo>
                  <a:lnTo>
                    <a:pt x="47498" y="1215517"/>
                  </a:lnTo>
                  <a:lnTo>
                    <a:pt x="21971" y="1175385"/>
                  </a:lnTo>
                  <a:lnTo>
                    <a:pt x="5714" y="1129919"/>
                  </a:lnTo>
                  <a:lnTo>
                    <a:pt x="0" y="1080389"/>
                  </a:lnTo>
                  <a:lnTo>
                    <a:pt x="0" y="216027"/>
                  </a:lnTo>
                  <a:close/>
                </a:path>
              </a:pathLst>
            </a:custGeom>
            <a:ln w="25907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02100" y="3089910"/>
            <a:ext cx="151384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62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Условия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реализации программы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5339" y="2481072"/>
            <a:ext cx="2475230" cy="1322705"/>
            <a:chOff x="815339" y="2481072"/>
            <a:chExt cx="2475230" cy="1322705"/>
          </a:xfrm>
        </p:grpSpPr>
        <p:sp>
          <p:nvSpPr>
            <p:cNvPr id="7" name="object 7"/>
            <p:cNvSpPr/>
            <p:nvPr/>
          </p:nvSpPr>
          <p:spPr>
            <a:xfrm>
              <a:off x="827531" y="2493264"/>
              <a:ext cx="2449195" cy="1296670"/>
            </a:xfrm>
            <a:custGeom>
              <a:avLst/>
              <a:gdLst/>
              <a:ahLst/>
              <a:cxnLst/>
              <a:rect l="l" t="t" r="r" b="b"/>
              <a:pathLst>
                <a:path w="2449195" h="1296670">
                  <a:moveTo>
                    <a:pt x="2232660" y="0"/>
                  </a:moveTo>
                  <a:lnTo>
                    <a:pt x="216077" y="0"/>
                  </a:lnTo>
                  <a:lnTo>
                    <a:pt x="166535" y="5714"/>
                  </a:lnTo>
                  <a:lnTo>
                    <a:pt x="121056" y="21971"/>
                  </a:lnTo>
                  <a:lnTo>
                    <a:pt x="80937" y="47498"/>
                  </a:lnTo>
                  <a:lnTo>
                    <a:pt x="47472" y="80899"/>
                  </a:lnTo>
                  <a:lnTo>
                    <a:pt x="21958" y="121031"/>
                  </a:lnTo>
                  <a:lnTo>
                    <a:pt x="5702" y="166497"/>
                  </a:lnTo>
                  <a:lnTo>
                    <a:pt x="0" y="216026"/>
                  </a:lnTo>
                  <a:lnTo>
                    <a:pt x="0" y="1080389"/>
                  </a:lnTo>
                  <a:lnTo>
                    <a:pt x="5702" y="1129919"/>
                  </a:lnTo>
                  <a:lnTo>
                    <a:pt x="21958" y="1175385"/>
                  </a:lnTo>
                  <a:lnTo>
                    <a:pt x="47472" y="1215517"/>
                  </a:lnTo>
                  <a:lnTo>
                    <a:pt x="80937" y="1248918"/>
                  </a:lnTo>
                  <a:lnTo>
                    <a:pt x="121056" y="1274445"/>
                  </a:lnTo>
                  <a:lnTo>
                    <a:pt x="166535" y="1290701"/>
                  </a:lnTo>
                  <a:lnTo>
                    <a:pt x="216077" y="1296416"/>
                  </a:lnTo>
                  <a:lnTo>
                    <a:pt x="2232660" y="1296416"/>
                  </a:lnTo>
                  <a:lnTo>
                    <a:pt x="2282317" y="1290701"/>
                  </a:lnTo>
                  <a:lnTo>
                    <a:pt x="2327783" y="1274445"/>
                  </a:lnTo>
                  <a:lnTo>
                    <a:pt x="2367915" y="1248918"/>
                  </a:lnTo>
                  <a:lnTo>
                    <a:pt x="2401316" y="1215517"/>
                  </a:lnTo>
                  <a:lnTo>
                    <a:pt x="2426843" y="1175385"/>
                  </a:lnTo>
                  <a:lnTo>
                    <a:pt x="2443098" y="1129919"/>
                  </a:lnTo>
                  <a:lnTo>
                    <a:pt x="2448814" y="1080389"/>
                  </a:lnTo>
                  <a:lnTo>
                    <a:pt x="2448814" y="216026"/>
                  </a:lnTo>
                  <a:lnTo>
                    <a:pt x="2443098" y="166497"/>
                  </a:lnTo>
                  <a:lnTo>
                    <a:pt x="2426843" y="121031"/>
                  </a:lnTo>
                  <a:lnTo>
                    <a:pt x="2401316" y="80899"/>
                  </a:lnTo>
                  <a:lnTo>
                    <a:pt x="2367915" y="47498"/>
                  </a:lnTo>
                  <a:lnTo>
                    <a:pt x="2327783" y="21971"/>
                  </a:lnTo>
                  <a:lnTo>
                    <a:pt x="2282317" y="5714"/>
                  </a:lnTo>
                  <a:lnTo>
                    <a:pt x="2232660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8293" y="2494026"/>
              <a:ext cx="2449195" cy="1296670"/>
            </a:xfrm>
            <a:custGeom>
              <a:avLst/>
              <a:gdLst/>
              <a:ahLst/>
              <a:cxnLst/>
              <a:rect l="l" t="t" r="r" b="b"/>
              <a:pathLst>
                <a:path w="2449195" h="1296670">
                  <a:moveTo>
                    <a:pt x="0" y="216026"/>
                  </a:moveTo>
                  <a:lnTo>
                    <a:pt x="5702" y="166497"/>
                  </a:lnTo>
                  <a:lnTo>
                    <a:pt x="21958" y="121031"/>
                  </a:lnTo>
                  <a:lnTo>
                    <a:pt x="47472" y="80899"/>
                  </a:lnTo>
                  <a:lnTo>
                    <a:pt x="80937" y="47498"/>
                  </a:lnTo>
                  <a:lnTo>
                    <a:pt x="121043" y="21971"/>
                  </a:lnTo>
                  <a:lnTo>
                    <a:pt x="166535" y="5714"/>
                  </a:lnTo>
                  <a:lnTo>
                    <a:pt x="216077" y="0"/>
                  </a:lnTo>
                  <a:lnTo>
                    <a:pt x="2232660" y="0"/>
                  </a:lnTo>
                  <a:lnTo>
                    <a:pt x="2282317" y="5714"/>
                  </a:lnTo>
                  <a:lnTo>
                    <a:pt x="2327783" y="21971"/>
                  </a:lnTo>
                  <a:lnTo>
                    <a:pt x="2367915" y="47498"/>
                  </a:lnTo>
                  <a:lnTo>
                    <a:pt x="2401316" y="80899"/>
                  </a:lnTo>
                  <a:lnTo>
                    <a:pt x="2426843" y="121031"/>
                  </a:lnTo>
                  <a:lnTo>
                    <a:pt x="2443098" y="166497"/>
                  </a:lnTo>
                  <a:lnTo>
                    <a:pt x="2448814" y="216026"/>
                  </a:lnTo>
                  <a:lnTo>
                    <a:pt x="2448814" y="1080389"/>
                  </a:lnTo>
                  <a:lnTo>
                    <a:pt x="2443098" y="1129919"/>
                  </a:lnTo>
                  <a:lnTo>
                    <a:pt x="2426843" y="1175385"/>
                  </a:lnTo>
                  <a:lnTo>
                    <a:pt x="2401316" y="1215517"/>
                  </a:lnTo>
                  <a:lnTo>
                    <a:pt x="2367915" y="1248918"/>
                  </a:lnTo>
                  <a:lnTo>
                    <a:pt x="2327783" y="1274445"/>
                  </a:lnTo>
                  <a:lnTo>
                    <a:pt x="2282317" y="1290701"/>
                  </a:lnTo>
                  <a:lnTo>
                    <a:pt x="2232660" y="1296416"/>
                  </a:lnTo>
                  <a:lnTo>
                    <a:pt x="216077" y="1296416"/>
                  </a:lnTo>
                  <a:lnTo>
                    <a:pt x="166535" y="1290701"/>
                  </a:lnTo>
                  <a:lnTo>
                    <a:pt x="121043" y="1274445"/>
                  </a:lnTo>
                  <a:lnTo>
                    <a:pt x="80937" y="1248918"/>
                  </a:lnTo>
                  <a:lnTo>
                    <a:pt x="47472" y="1215517"/>
                  </a:lnTo>
                  <a:lnTo>
                    <a:pt x="21958" y="1175385"/>
                  </a:lnTo>
                  <a:lnTo>
                    <a:pt x="5702" y="1129919"/>
                  </a:lnTo>
                  <a:lnTo>
                    <a:pt x="0" y="1080389"/>
                  </a:lnTo>
                  <a:lnTo>
                    <a:pt x="0" y="216026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54658" y="2824734"/>
            <a:ext cx="1583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14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8452A"/>
                </a:solidFill>
                <a:latin typeface="Calibri"/>
                <a:cs typeface="Calibri"/>
              </a:rPr>
              <a:t>Психолого- педагогические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24071" y="1472183"/>
            <a:ext cx="2473325" cy="1322705"/>
            <a:chOff x="3624071" y="1472183"/>
            <a:chExt cx="2473325" cy="1322705"/>
          </a:xfrm>
        </p:grpSpPr>
        <p:sp>
          <p:nvSpPr>
            <p:cNvPr id="11" name="object 11"/>
            <p:cNvSpPr/>
            <p:nvPr/>
          </p:nvSpPr>
          <p:spPr>
            <a:xfrm>
              <a:off x="3636263" y="1484375"/>
              <a:ext cx="2447290" cy="1296670"/>
            </a:xfrm>
            <a:custGeom>
              <a:avLst/>
              <a:gdLst/>
              <a:ahLst/>
              <a:cxnLst/>
              <a:rect l="l" t="t" r="r" b="b"/>
              <a:pathLst>
                <a:path w="2447290" h="1296670">
                  <a:moveTo>
                    <a:pt x="2231390" y="0"/>
                  </a:moveTo>
                  <a:lnTo>
                    <a:pt x="215900" y="0"/>
                  </a:lnTo>
                  <a:lnTo>
                    <a:pt x="166497" y="5714"/>
                  </a:lnTo>
                  <a:lnTo>
                    <a:pt x="121031" y="21971"/>
                  </a:lnTo>
                  <a:lnTo>
                    <a:pt x="80899" y="47498"/>
                  </a:lnTo>
                  <a:lnTo>
                    <a:pt x="47498" y="80899"/>
                  </a:lnTo>
                  <a:lnTo>
                    <a:pt x="21971" y="121031"/>
                  </a:lnTo>
                  <a:lnTo>
                    <a:pt x="5714" y="166497"/>
                  </a:lnTo>
                  <a:lnTo>
                    <a:pt x="0" y="216026"/>
                  </a:lnTo>
                  <a:lnTo>
                    <a:pt x="0" y="1080389"/>
                  </a:lnTo>
                  <a:lnTo>
                    <a:pt x="5714" y="1129919"/>
                  </a:lnTo>
                  <a:lnTo>
                    <a:pt x="21971" y="1175385"/>
                  </a:lnTo>
                  <a:lnTo>
                    <a:pt x="47498" y="1215516"/>
                  </a:lnTo>
                  <a:lnTo>
                    <a:pt x="80899" y="1248918"/>
                  </a:lnTo>
                  <a:lnTo>
                    <a:pt x="121031" y="1274445"/>
                  </a:lnTo>
                  <a:lnTo>
                    <a:pt x="166497" y="1290701"/>
                  </a:lnTo>
                  <a:lnTo>
                    <a:pt x="215900" y="1296415"/>
                  </a:lnTo>
                  <a:lnTo>
                    <a:pt x="2231390" y="1296415"/>
                  </a:lnTo>
                  <a:lnTo>
                    <a:pt x="2280793" y="1290701"/>
                  </a:lnTo>
                  <a:lnTo>
                    <a:pt x="2326259" y="1274445"/>
                  </a:lnTo>
                  <a:lnTo>
                    <a:pt x="2366391" y="1248918"/>
                  </a:lnTo>
                  <a:lnTo>
                    <a:pt x="2399791" y="1215516"/>
                  </a:lnTo>
                  <a:lnTo>
                    <a:pt x="2425319" y="1175385"/>
                  </a:lnTo>
                  <a:lnTo>
                    <a:pt x="2441575" y="1129919"/>
                  </a:lnTo>
                  <a:lnTo>
                    <a:pt x="2447290" y="1080389"/>
                  </a:lnTo>
                  <a:lnTo>
                    <a:pt x="2447290" y="216026"/>
                  </a:lnTo>
                  <a:lnTo>
                    <a:pt x="2441575" y="166497"/>
                  </a:lnTo>
                  <a:lnTo>
                    <a:pt x="2425319" y="121031"/>
                  </a:lnTo>
                  <a:lnTo>
                    <a:pt x="2399791" y="80899"/>
                  </a:lnTo>
                  <a:lnTo>
                    <a:pt x="2366391" y="47498"/>
                  </a:lnTo>
                  <a:lnTo>
                    <a:pt x="2326259" y="21971"/>
                  </a:lnTo>
                  <a:lnTo>
                    <a:pt x="2280793" y="5714"/>
                  </a:lnTo>
                  <a:lnTo>
                    <a:pt x="2231390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37025" y="1485137"/>
              <a:ext cx="2447290" cy="1296670"/>
            </a:xfrm>
            <a:custGeom>
              <a:avLst/>
              <a:gdLst/>
              <a:ahLst/>
              <a:cxnLst/>
              <a:rect l="l" t="t" r="r" b="b"/>
              <a:pathLst>
                <a:path w="2447290" h="1296670">
                  <a:moveTo>
                    <a:pt x="0" y="216026"/>
                  </a:moveTo>
                  <a:lnTo>
                    <a:pt x="5714" y="166497"/>
                  </a:lnTo>
                  <a:lnTo>
                    <a:pt x="21971" y="121031"/>
                  </a:lnTo>
                  <a:lnTo>
                    <a:pt x="47498" y="80899"/>
                  </a:lnTo>
                  <a:lnTo>
                    <a:pt x="80899" y="47498"/>
                  </a:lnTo>
                  <a:lnTo>
                    <a:pt x="121031" y="21971"/>
                  </a:lnTo>
                  <a:lnTo>
                    <a:pt x="166497" y="5714"/>
                  </a:lnTo>
                  <a:lnTo>
                    <a:pt x="215900" y="0"/>
                  </a:lnTo>
                  <a:lnTo>
                    <a:pt x="2231390" y="0"/>
                  </a:lnTo>
                  <a:lnTo>
                    <a:pt x="2280793" y="5714"/>
                  </a:lnTo>
                  <a:lnTo>
                    <a:pt x="2326259" y="21971"/>
                  </a:lnTo>
                  <a:lnTo>
                    <a:pt x="2366391" y="47498"/>
                  </a:lnTo>
                  <a:lnTo>
                    <a:pt x="2399791" y="80899"/>
                  </a:lnTo>
                  <a:lnTo>
                    <a:pt x="2425319" y="121031"/>
                  </a:lnTo>
                  <a:lnTo>
                    <a:pt x="2441575" y="166497"/>
                  </a:lnTo>
                  <a:lnTo>
                    <a:pt x="2447290" y="216026"/>
                  </a:lnTo>
                  <a:lnTo>
                    <a:pt x="2447290" y="1080389"/>
                  </a:lnTo>
                  <a:lnTo>
                    <a:pt x="2441575" y="1129919"/>
                  </a:lnTo>
                  <a:lnTo>
                    <a:pt x="2425319" y="1175385"/>
                  </a:lnTo>
                  <a:lnTo>
                    <a:pt x="2399791" y="1215516"/>
                  </a:lnTo>
                  <a:lnTo>
                    <a:pt x="2366391" y="1248917"/>
                  </a:lnTo>
                  <a:lnTo>
                    <a:pt x="2326259" y="1274445"/>
                  </a:lnTo>
                  <a:lnTo>
                    <a:pt x="2280793" y="1290701"/>
                  </a:lnTo>
                  <a:lnTo>
                    <a:pt x="2231390" y="1296415"/>
                  </a:lnTo>
                  <a:lnTo>
                    <a:pt x="215900" y="1296415"/>
                  </a:lnTo>
                  <a:lnTo>
                    <a:pt x="166497" y="1290701"/>
                  </a:lnTo>
                  <a:lnTo>
                    <a:pt x="121031" y="1274445"/>
                  </a:lnTo>
                  <a:lnTo>
                    <a:pt x="80899" y="1248917"/>
                  </a:lnTo>
                  <a:lnTo>
                    <a:pt x="47498" y="1215516"/>
                  </a:lnTo>
                  <a:lnTo>
                    <a:pt x="21971" y="1175385"/>
                  </a:lnTo>
                  <a:lnTo>
                    <a:pt x="5714" y="1129919"/>
                  </a:lnTo>
                  <a:lnTo>
                    <a:pt x="0" y="1080389"/>
                  </a:lnTo>
                  <a:lnTo>
                    <a:pt x="0" y="216026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49953" y="1541475"/>
            <a:ext cx="182498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8452A"/>
                </a:solidFill>
                <a:latin typeface="Calibri"/>
                <a:cs typeface="Calibri"/>
              </a:rPr>
              <a:t>Развивающая</a:t>
            </a:r>
            <a:endParaRPr sz="1800">
              <a:latin typeface="Calibri"/>
              <a:cs typeface="Calibri"/>
            </a:endParaRPr>
          </a:p>
          <a:p>
            <a:pPr marL="12700" marR="5080" indent="31559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48452A"/>
                </a:solidFill>
                <a:latin typeface="Calibri"/>
                <a:cs typeface="Calibri"/>
              </a:rPr>
              <a:t>предметно- пространственная</a:t>
            </a:r>
            <a:endParaRPr sz="1800">
              <a:latin typeface="Calibri"/>
              <a:cs typeface="Calibri"/>
            </a:endParaRPr>
          </a:p>
          <a:p>
            <a:pPr marL="628650">
              <a:lnSpc>
                <a:spcPct val="100000"/>
              </a:lnSpc>
            </a:pPr>
            <a:r>
              <a:rPr sz="1800" b="1" spc="-10" dirty="0">
                <a:solidFill>
                  <a:srgbClr val="48452A"/>
                </a:solidFill>
                <a:latin typeface="Calibri"/>
                <a:cs typeface="Calibri"/>
              </a:rPr>
              <a:t>среда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59652" y="5361432"/>
            <a:ext cx="2475230" cy="1033144"/>
            <a:chOff x="6359652" y="5361432"/>
            <a:chExt cx="2475230" cy="1033144"/>
          </a:xfrm>
        </p:grpSpPr>
        <p:sp>
          <p:nvSpPr>
            <p:cNvPr id="15" name="object 15"/>
            <p:cNvSpPr/>
            <p:nvPr/>
          </p:nvSpPr>
          <p:spPr>
            <a:xfrm>
              <a:off x="6371844" y="5373624"/>
              <a:ext cx="2449195" cy="1007110"/>
            </a:xfrm>
            <a:custGeom>
              <a:avLst/>
              <a:gdLst/>
              <a:ahLst/>
              <a:cxnLst/>
              <a:rect l="l" t="t" r="r" b="b"/>
              <a:pathLst>
                <a:path w="2449195" h="1007110">
                  <a:moveTo>
                    <a:pt x="2280792" y="0"/>
                  </a:moveTo>
                  <a:lnTo>
                    <a:pt x="168021" y="0"/>
                  </a:lnTo>
                  <a:lnTo>
                    <a:pt x="123316" y="5968"/>
                  </a:lnTo>
                  <a:lnTo>
                    <a:pt x="83184" y="22859"/>
                  </a:lnTo>
                  <a:lnTo>
                    <a:pt x="49148" y="49148"/>
                  </a:lnTo>
                  <a:lnTo>
                    <a:pt x="22986" y="83057"/>
                  </a:lnTo>
                  <a:lnTo>
                    <a:pt x="5968" y="123189"/>
                  </a:lnTo>
                  <a:lnTo>
                    <a:pt x="0" y="167894"/>
                  </a:lnTo>
                  <a:lnTo>
                    <a:pt x="0" y="839216"/>
                  </a:lnTo>
                  <a:lnTo>
                    <a:pt x="5968" y="883843"/>
                  </a:lnTo>
                  <a:lnTo>
                    <a:pt x="22986" y="923937"/>
                  </a:lnTo>
                  <a:lnTo>
                    <a:pt x="49148" y="957910"/>
                  </a:lnTo>
                  <a:lnTo>
                    <a:pt x="83184" y="984148"/>
                  </a:lnTo>
                  <a:lnTo>
                    <a:pt x="123316" y="1001077"/>
                  </a:lnTo>
                  <a:lnTo>
                    <a:pt x="168021" y="1007071"/>
                  </a:lnTo>
                  <a:lnTo>
                    <a:pt x="2280792" y="1007071"/>
                  </a:lnTo>
                  <a:lnTo>
                    <a:pt x="2325370" y="1001077"/>
                  </a:lnTo>
                  <a:lnTo>
                    <a:pt x="2365502" y="984148"/>
                  </a:lnTo>
                  <a:lnTo>
                    <a:pt x="2399537" y="957910"/>
                  </a:lnTo>
                  <a:lnTo>
                    <a:pt x="2425827" y="923937"/>
                  </a:lnTo>
                  <a:lnTo>
                    <a:pt x="2442845" y="883843"/>
                  </a:lnTo>
                  <a:lnTo>
                    <a:pt x="2448813" y="839216"/>
                  </a:lnTo>
                  <a:lnTo>
                    <a:pt x="2448813" y="167894"/>
                  </a:lnTo>
                  <a:lnTo>
                    <a:pt x="2442845" y="123189"/>
                  </a:lnTo>
                  <a:lnTo>
                    <a:pt x="2425827" y="83057"/>
                  </a:lnTo>
                  <a:lnTo>
                    <a:pt x="2399537" y="49148"/>
                  </a:lnTo>
                  <a:lnTo>
                    <a:pt x="2365502" y="22859"/>
                  </a:lnTo>
                  <a:lnTo>
                    <a:pt x="2325370" y="5968"/>
                  </a:lnTo>
                  <a:lnTo>
                    <a:pt x="2280792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72606" y="5374386"/>
              <a:ext cx="2449195" cy="1007110"/>
            </a:xfrm>
            <a:custGeom>
              <a:avLst/>
              <a:gdLst/>
              <a:ahLst/>
              <a:cxnLst/>
              <a:rect l="l" t="t" r="r" b="b"/>
              <a:pathLst>
                <a:path w="2449195" h="1007110">
                  <a:moveTo>
                    <a:pt x="0" y="167894"/>
                  </a:moveTo>
                  <a:lnTo>
                    <a:pt x="5969" y="123189"/>
                  </a:lnTo>
                  <a:lnTo>
                    <a:pt x="22987" y="83057"/>
                  </a:lnTo>
                  <a:lnTo>
                    <a:pt x="49149" y="49148"/>
                  </a:lnTo>
                  <a:lnTo>
                    <a:pt x="83185" y="22859"/>
                  </a:lnTo>
                  <a:lnTo>
                    <a:pt x="123317" y="5968"/>
                  </a:lnTo>
                  <a:lnTo>
                    <a:pt x="168021" y="0"/>
                  </a:lnTo>
                  <a:lnTo>
                    <a:pt x="2280793" y="0"/>
                  </a:lnTo>
                  <a:lnTo>
                    <a:pt x="2325370" y="5968"/>
                  </a:lnTo>
                  <a:lnTo>
                    <a:pt x="2365502" y="22859"/>
                  </a:lnTo>
                  <a:lnTo>
                    <a:pt x="2399538" y="49148"/>
                  </a:lnTo>
                  <a:lnTo>
                    <a:pt x="2425827" y="83057"/>
                  </a:lnTo>
                  <a:lnTo>
                    <a:pt x="2442845" y="123189"/>
                  </a:lnTo>
                  <a:lnTo>
                    <a:pt x="2448814" y="167894"/>
                  </a:lnTo>
                  <a:lnTo>
                    <a:pt x="2448814" y="839215"/>
                  </a:lnTo>
                  <a:lnTo>
                    <a:pt x="2442845" y="883843"/>
                  </a:lnTo>
                  <a:lnTo>
                    <a:pt x="2425827" y="923937"/>
                  </a:lnTo>
                  <a:lnTo>
                    <a:pt x="2399538" y="957910"/>
                  </a:lnTo>
                  <a:lnTo>
                    <a:pt x="2365502" y="984148"/>
                  </a:lnTo>
                  <a:lnTo>
                    <a:pt x="2325370" y="1001077"/>
                  </a:lnTo>
                  <a:lnTo>
                    <a:pt x="2280793" y="1007071"/>
                  </a:lnTo>
                  <a:lnTo>
                    <a:pt x="168021" y="1007071"/>
                  </a:lnTo>
                  <a:lnTo>
                    <a:pt x="123317" y="1001077"/>
                  </a:lnTo>
                  <a:lnTo>
                    <a:pt x="83185" y="984148"/>
                  </a:lnTo>
                  <a:lnTo>
                    <a:pt x="49149" y="957910"/>
                  </a:lnTo>
                  <a:lnTo>
                    <a:pt x="22987" y="923937"/>
                  </a:lnTo>
                  <a:lnTo>
                    <a:pt x="5969" y="883843"/>
                  </a:lnTo>
                  <a:lnTo>
                    <a:pt x="0" y="839215"/>
                  </a:lnTo>
                  <a:lnTo>
                    <a:pt x="0" y="167894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079360" y="5699556"/>
            <a:ext cx="1035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8452A"/>
                </a:solidFill>
                <a:latin typeface="Calibri"/>
                <a:cs typeface="Calibri"/>
              </a:rPr>
              <a:t>Кадровые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288023" y="1184147"/>
            <a:ext cx="2475230" cy="1322705"/>
            <a:chOff x="6288023" y="1184147"/>
            <a:chExt cx="2475230" cy="1322705"/>
          </a:xfrm>
        </p:grpSpPr>
        <p:sp>
          <p:nvSpPr>
            <p:cNvPr id="19" name="object 19"/>
            <p:cNvSpPr/>
            <p:nvPr/>
          </p:nvSpPr>
          <p:spPr>
            <a:xfrm>
              <a:off x="6300215" y="1196339"/>
              <a:ext cx="2449195" cy="1296670"/>
            </a:xfrm>
            <a:custGeom>
              <a:avLst/>
              <a:gdLst/>
              <a:ahLst/>
              <a:cxnLst/>
              <a:rect l="l" t="t" r="r" b="b"/>
              <a:pathLst>
                <a:path w="2449195" h="1296670">
                  <a:moveTo>
                    <a:pt x="2232787" y="0"/>
                  </a:moveTo>
                  <a:lnTo>
                    <a:pt x="216027" y="0"/>
                  </a:lnTo>
                  <a:lnTo>
                    <a:pt x="166497" y="5714"/>
                  </a:lnTo>
                  <a:lnTo>
                    <a:pt x="121031" y="21971"/>
                  </a:lnTo>
                  <a:lnTo>
                    <a:pt x="80899" y="47498"/>
                  </a:lnTo>
                  <a:lnTo>
                    <a:pt x="47498" y="80899"/>
                  </a:lnTo>
                  <a:lnTo>
                    <a:pt x="21971" y="121031"/>
                  </a:lnTo>
                  <a:lnTo>
                    <a:pt x="5714" y="166497"/>
                  </a:lnTo>
                  <a:lnTo>
                    <a:pt x="0" y="216026"/>
                  </a:lnTo>
                  <a:lnTo>
                    <a:pt x="0" y="1080389"/>
                  </a:lnTo>
                  <a:lnTo>
                    <a:pt x="5714" y="1129919"/>
                  </a:lnTo>
                  <a:lnTo>
                    <a:pt x="21971" y="1175385"/>
                  </a:lnTo>
                  <a:lnTo>
                    <a:pt x="47498" y="1215517"/>
                  </a:lnTo>
                  <a:lnTo>
                    <a:pt x="80899" y="1248918"/>
                  </a:lnTo>
                  <a:lnTo>
                    <a:pt x="121031" y="1274445"/>
                  </a:lnTo>
                  <a:lnTo>
                    <a:pt x="166497" y="1290701"/>
                  </a:lnTo>
                  <a:lnTo>
                    <a:pt x="216027" y="1296415"/>
                  </a:lnTo>
                  <a:lnTo>
                    <a:pt x="2232787" y="1296415"/>
                  </a:lnTo>
                  <a:lnTo>
                    <a:pt x="2282316" y="1290701"/>
                  </a:lnTo>
                  <a:lnTo>
                    <a:pt x="2327783" y="1274445"/>
                  </a:lnTo>
                  <a:lnTo>
                    <a:pt x="2367915" y="1248918"/>
                  </a:lnTo>
                  <a:lnTo>
                    <a:pt x="2401316" y="1215517"/>
                  </a:lnTo>
                  <a:lnTo>
                    <a:pt x="2426842" y="1175385"/>
                  </a:lnTo>
                  <a:lnTo>
                    <a:pt x="2443099" y="1129919"/>
                  </a:lnTo>
                  <a:lnTo>
                    <a:pt x="2448814" y="1080389"/>
                  </a:lnTo>
                  <a:lnTo>
                    <a:pt x="2448814" y="216026"/>
                  </a:lnTo>
                  <a:lnTo>
                    <a:pt x="2443099" y="166497"/>
                  </a:lnTo>
                  <a:lnTo>
                    <a:pt x="2426842" y="121031"/>
                  </a:lnTo>
                  <a:lnTo>
                    <a:pt x="2401316" y="80899"/>
                  </a:lnTo>
                  <a:lnTo>
                    <a:pt x="2367915" y="47498"/>
                  </a:lnTo>
                  <a:lnTo>
                    <a:pt x="2327783" y="21971"/>
                  </a:lnTo>
                  <a:lnTo>
                    <a:pt x="2282316" y="5714"/>
                  </a:lnTo>
                  <a:lnTo>
                    <a:pt x="2232787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00977" y="1197101"/>
              <a:ext cx="2449195" cy="1296670"/>
            </a:xfrm>
            <a:custGeom>
              <a:avLst/>
              <a:gdLst/>
              <a:ahLst/>
              <a:cxnLst/>
              <a:rect l="l" t="t" r="r" b="b"/>
              <a:pathLst>
                <a:path w="2449195" h="1296670">
                  <a:moveTo>
                    <a:pt x="0" y="216026"/>
                  </a:moveTo>
                  <a:lnTo>
                    <a:pt x="5714" y="166497"/>
                  </a:lnTo>
                  <a:lnTo>
                    <a:pt x="21971" y="121031"/>
                  </a:lnTo>
                  <a:lnTo>
                    <a:pt x="47498" y="80899"/>
                  </a:lnTo>
                  <a:lnTo>
                    <a:pt x="80899" y="47498"/>
                  </a:lnTo>
                  <a:lnTo>
                    <a:pt x="121031" y="21971"/>
                  </a:lnTo>
                  <a:lnTo>
                    <a:pt x="166497" y="5714"/>
                  </a:lnTo>
                  <a:lnTo>
                    <a:pt x="216026" y="0"/>
                  </a:lnTo>
                  <a:lnTo>
                    <a:pt x="2232787" y="0"/>
                  </a:lnTo>
                  <a:lnTo>
                    <a:pt x="2282317" y="5714"/>
                  </a:lnTo>
                  <a:lnTo>
                    <a:pt x="2327782" y="21971"/>
                  </a:lnTo>
                  <a:lnTo>
                    <a:pt x="2367915" y="47498"/>
                  </a:lnTo>
                  <a:lnTo>
                    <a:pt x="2401316" y="80899"/>
                  </a:lnTo>
                  <a:lnTo>
                    <a:pt x="2426843" y="121031"/>
                  </a:lnTo>
                  <a:lnTo>
                    <a:pt x="2443099" y="166497"/>
                  </a:lnTo>
                  <a:lnTo>
                    <a:pt x="2448814" y="216026"/>
                  </a:lnTo>
                  <a:lnTo>
                    <a:pt x="2448814" y="1080389"/>
                  </a:lnTo>
                  <a:lnTo>
                    <a:pt x="2443099" y="1129919"/>
                  </a:lnTo>
                  <a:lnTo>
                    <a:pt x="2426843" y="1175385"/>
                  </a:lnTo>
                  <a:lnTo>
                    <a:pt x="2401316" y="1215517"/>
                  </a:lnTo>
                  <a:lnTo>
                    <a:pt x="2367915" y="1248918"/>
                  </a:lnTo>
                  <a:lnTo>
                    <a:pt x="2327782" y="1274445"/>
                  </a:lnTo>
                  <a:lnTo>
                    <a:pt x="2282317" y="1290701"/>
                  </a:lnTo>
                  <a:lnTo>
                    <a:pt x="2232787" y="1296415"/>
                  </a:lnTo>
                  <a:lnTo>
                    <a:pt x="216026" y="1296415"/>
                  </a:lnTo>
                  <a:lnTo>
                    <a:pt x="166497" y="1290701"/>
                  </a:lnTo>
                  <a:lnTo>
                    <a:pt x="121031" y="1274445"/>
                  </a:lnTo>
                  <a:lnTo>
                    <a:pt x="80899" y="1248918"/>
                  </a:lnTo>
                  <a:lnTo>
                    <a:pt x="47498" y="1215517"/>
                  </a:lnTo>
                  <a:lnTo>
                    <a:pt x="21971" y="1175385"/>
                  </a:lnTo>
                  <a:lnTo>
                    <a:pt x="5714" y="1129919"/>
                  </a:lnTo>
                  <a:lnTo>
                    <a:pt x="0" y="1080389"/>
                  </a:lnTo>
                  <a:lnTo>
                    <a:pt x="0" y="216026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797802" y="1527759"/>
            <a:ext cx="14554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8452A"/>
                </a:solidFill>
                <a:latin typeface="Calibri"/>
                <a:cs typeface="Calibri"/>
              </a:rPr>
              <a:t>Материально-</a:t>
            </a:r>
            <a:endParaRPr sz="1800">
              <a:latin typeface="Calibri"/>
              <a:cs typeface="Calibri"/>
            </a:endParaRPr>
          </a:p>
          <a:p>
            <a:pPr marL="10985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48452A"/>
                </a:solidFill>
                <a:latin typeface="Calibri"/>
                <a:cs typeface="Calibri"/>
              </a:rPr>
              <a:t>технические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24071" y="4352544"/>
            <a:ext cx="2473325" cy="962660"/>
            <a:chOff x="3624071" y="4352544"/>
            <a:chExt cx="2473325" cy="962660"/>
          </a:xfrm>
        </p:grpSpPr>
        <p:sp>
          <p:nvSpPr>
            <p:cNvPr id="23" name="object 23"/>
            <p:cNvSpPr/>
            <p:nvPr/>
          </p:nvSpPr>
          <p:spPr>
            <a:xfrm>
              <a:off x="3636263" y="4364736"/>
              <a:ext cx="2447290" cy="937260"/>
            </a:xfrm>
            <a:custGeom>
              <a:avLst/>
              <a:gdLst/>
              <a:ahLst/>
              <a:cxnLst/>
              <a:rect l="l" t="t" r="r" b="b"/>
              <a:pathLst>
                <a:path w="2447290" h="937260">
                  <a:moveTo>
                    <a:pt x="2291207" y="0"/>
                  </a:moveTo>
                  <a:lnTo>
                    <a:pt x="155956" y="0"/>
                  </a:lnTo>
                  <a:lnTo>
                    <a:pt x="106680" y="8000"/>
                  </a:lnTo>
                  <a:lnTo>
                    <a:pt x="63881" y="30099"/>
                  </a:lnTo>
                  <a:lnTo>
                    <a:pt x="30099" y="63881"/>
                  </a:lnTo>
                  <a:lnTo>
                    <a:pt x="8000" y="106680"/>
                  </a:lnTo>
                  <a:lnTo>
                    <a:pt x="0" y="156082"/>
                  </a:lnTo>
                  <a:lnTo>
                    <a:pt x="0" y="780541"/>
                  </a:lnTo>
                  <a:lnTo>
                    <a:pt x="8000" y="829944"/>
                  </a:lnTo>
                  <a:lnTo>
                    <a:pt x="30099" y="872870"/>
                  </a:lnTo>
                  <a:lnTo>
                    <a:pt x="63881" y="906652"/>
                  </a:lnTo>
                  <a:lnTo>
                    <a:pt x="106680" y="928751"/>
                  </a:lnTo>
                  <a:lnTo>
                    <a:pt x="155956" y="936751"/>
                  </a:lnTo>
                  <a:lnTo>
                    <a:pt x="2291207" y="936751"/>
                  </a:lnTo>
                  <a:lnTo>
                    <a:pt x="2340610" y="928751"/>
                  </a:lnTo>
                  <a:lnTo>
                    <a:pt x="2383409" y="906652"/>
                  </a:lnTo>
                  <a:lnTo>
                    <a:pt x="2417191" y="872870"/>
                  </a:lnTo>
                  <a:lnTo>
                    <a:pt x="2439289" y="829944"/>
                  </a:lnTo>
                  <a:lnTo>
                    <a:pt x="2447290" y="780541"/>
                  </a:lnTo>
                  <a:lnTo>
                    <a:pt x="2447290" y="156082"/>
                  </a:lnTo>
                  <a:lnTo>
                    <a:pt x="2439289" y="106680"/>
                  </a:lnTo>
                  <a:lnTo>
                    <a:pt x="2417191" y="63881"/>
                  </a:lnTo>
                  <a:lnTo>
                    <a:pt x="2383409" y="30099"/>
                  </a:lnTo>
                  <a:lnTo>
                    <a:pt x="2340610" y="8000"/>
                  </a:lnTo>
                  <a:lnTo>
                    <a:pt x="2291207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37025" y="4365498"/>
              <a:ext cx="2447290" cy="937260"/>
            </a:xfrm>
            <a:custGeom>
              <a:avLst/>
              <a:gdLst/>
              <a:ahLst/>
              <a:cxnLst/>
              <a:rect l="l" t="t" r="r" b="b"/>
              <a:pathLst>
                <a:path w="2447290" h="937260">
                  <a:moveTo>
                    <a:pt x="0" y="156082"/>
                  </a:moveTo>
                  <a:lnTo>
                    <a:pt x="8000" y="106679"/>
                  </a:lnTo>
                  <a:lnTo>
                    <a:pt x="30099" y="63881"/>
                  </a:lnTo>
                  <a:lnTo>
                    <a:pt x="63881" y="30099"/>
                  </a:lnTo>
                  <a:lnTo>
                    <a:pt x="106679" y="8000"/>
                  </a:lnTo>
                  <a:lnTo>
                    <a:pt x="155956" y="0"/>
                  </a:lnTo>
                  <a:lnTo>
                    <a:pt x="2291207" y="0"/>
                  </a:lnTo>
                  <a:lnTo>
                    <a:pt x="2340610" y="8000"/>
                  </a:lnTo>
                  <a:lnTo>
                    <a:pt x="2383409" y="30099"/>
                  </a:lnTo>
                  <a:lnTo>
                    <a:pt x="2417191" y="63881"/>
                  </a:lnTo>
                  <a:lnTo>
                    <a:pt x="2439289" y="106679"/>
                  </a:lnTo>
                  <a:lnTo>
                    <a:pt x="2447290" y="156082"/>
                  </a:lnTo>
                  <a:lnTo>
                    <a:pt x="2447290" y="780541"/>
                  </a:lnTo>
                  <a:lnTo>
                    <a:pt x="2439289" y="829944"/>
                  </a:lnTo>
                  <a:lnTo>
                    <a:pt x="2417191" y="872870"/>
                  </a:lnTo>
                  <a:lnTo>
                    <a:pt x="2383409" y="906652"/>
                  </a:lnTo>
                  <a:lnTo>
                    <a:pt x="2340610" y="928751"/>
                  </a:lnTo>
                  <a:lnTo>
                    <a:pt x="2291207" y="936751"/>
                  </a:lnTo>
                  <a:lnTo>
                    <a:pt x="155956" y="936751"/>
                  </a:lnTo>
                  <a:lnTo>
                    <a:pt x="106679" y="928751"/>
                  </a:lnTo>
                  <a:lnTo>
                    <a:pt x="63881" y="906652"/>
                  </a:lnTo>
                  <a:lnTo>
                    <a:pt x="30099" y="872870"/>
                  </a:lnTo>
                  <a:lnTo>
                    <a:pt x="8000" y="829944"/>
                  </a:lnTo>
                  <a:lnTo>
                    <a:pt x="0" y="780541"/>
                  </a:lnTo>
                  <a:lnTo>
                    <a:pt x="0" y="156082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14240" y="4655057"/>
            <a:ext cx="1288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8452A"/>
                </a:solidFill>
                <a:latin typeface="Calibri"/>
                <a:cs typeface="Calibri"/>
              </a:rPr>
              <a:t>Финансовые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1920" y="5399532"/>
            <a:ext cx="1924812" cy="1394460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3752088" y="160045"/>
            <a:ext cx="2145665" cy="1246505"/>
            <a:chOff x="3752088" y="160045"/>
            <a:chExt cx="2145665" cy="1246505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0" y="188976"/>
              <a:ext cx="2089403" cy="118719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766566" y="174523"/>
              <a:ext cx="2117090" cy="1217295"/>
            </a:xfrm>
            <a:custGeom>
              <a:avLst/>
              <a:gdLst/>
              <a:ahLst/>
              <a:cxnLst/>
              <a:rect l="l" t="t" r="r" b="b"/>
              <a:pathLst>
                <a:path w="2117090" h="1217295">
                  <a:moveTo>
                    <a:pt x="0" y="1217269"/>
                  </a:moveTo>
                  <a:lnTo>
                    <a:pt x="2116582" y="1217269"/>
                  </a:lnTo>
                  <a:lnTo>
                    <a:pt x="2116582" y="0"/>
                  </a:lnTo>
                  <a:lnTo>
                    <a:pt x="0" y="0"/>
                  </a:lnTo>
                  <a:lnTo>
                    <a:pt x="0" y="1217269"/>
                  </a:lnTo>
                  <a:close/>
                </a:path>
              </a:pathLst>
            </a:custGeom>
            <a:ln w="28956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231391" y="4049267"/>
            <a:ext cx="1931035" cy="2488565"/>
            <a:chOff x="1231391" y="4049267"/>
            <a:chExt cx="1931035" cy="2488565"/>
          </a:xfrm>
        </p:grpSpPr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8823" y="4076699"/>
              <a:ext cx="1872995" cy="243230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245869" y="4063745"/>
              <a:ext cx="1901825" cy="2459355"/>
            </a:xfrm>
            <a:custGeom>
              <a:avLst/>
              <a:gdLst/>
              <a:ahLst/>
              <a:cxnLst/>
              <a:rect l="l" t="t" r="r" b="b"/>
              <a:pathLst>
                <a:path w="1901825" h="2459354">
                  <a:moveTo>
                    <a:pt x="0" y="2459354"/>
                  </a:moveTo>
                  <a:lnTo>
                    <a:pt x="1901570" y="2459354"/>
                  </a:lnTo>
                  <a:lnTo>
                    <a:pt x="1901570" y="0"/>
                  </a:lnTo>
                  <a:lnTo>
                    <a:pt x="0" y="0"/>
                  </a:lnTo>
                  <a:lnTo>
                    <a:pt x="0" y="2459354"/>
                  </a:lnTo>
                  <a:close/>
                </a:path>
              </a:pathLst>
            </a:custGeom>
            <a:ln w="28956">
              <a:solidFill>
                <a:srgbClr val="538E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0"/>
            <a:ext cx="322188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89833" y="1085025"/>
            <a:ext cx="2834640" cy="1322705"/>
            <a:chOff x="3335972" y="1472120"/>
            <a:chExt cx="2834640" cy="1322705"/>
          </a:xfrm>
        </p:grpSpPr>
        <p:sp>
          <p:nvSpPr>
            <p:cNvPr id="3" name="object 3"/>
            <p:cNvSpPr/>
            <p:nvPr/>
          </p:nvSpPr>
          <p:spPr>
            <a:xfrm>
              <a:off x="3348227" y="1484376"/>
              <a:ext cx="2808605" cy="1296670"/>
            </a:xfrm>
            <a:custGeom>
              <a:avLst/>
              <a:gdLst/>
              <a:ahLst/>
              <a:cxnLst/>
              <a:rect l="l" t="t" r="r" b="b"/>
              <a:pathLst>
                <a:path w="2808604" h="1296670">
                  <a:moveTo>
                    <a:pt x="2592451" y="0"/>
                  </a:moveTo>
                  <a:lnTo>
                    <a:pt x="216026" y="0"/>
                  </a:lnTo>
                  <a:lnTo>
                    <a:pt x="166497" y="5714"/>
                  </a:lnTo>
                  <a:lnTo>
                    <a:pt x="121031" y="21971"/>
                  </a:lnTo>
                  <a:lnTo>
                    <a:pt x="80899" y="47498"/>
                  </a:lnTo>
                  <a:lnTo>
                    <a:pt x="47498" y="80899"/>
                  </a:lnTo>
                  <a:lnTo>
                    <a:pt x="21971" y="121031"/>
                  </a:lnTo>
                  <a:lnTo>
                    <a:pt x="5714" y="166497"/>
                  </a:lnTo>
                  <a:lnTo>
                    <a:pt x="0" y="216026"/>
                  </a:lnTo>
                  <a:lnTo>
                    <a:pt x="0" y="1080389"/>
                  </a:lnTo>
                  <a:lnTo>
                    <a:pt x="5714" y="1129919"/>
                  </a:lnTo>
                  <a:lnTo>
                    <a:pt x="21971" y="1175385"/>
                  </a:lnTo>
                  <a:lnTo>
                    <a:pt x="47498" y="1215516"/>
                  </a:lnTo>
                  <a:lnTo>
                    <a:pt x="80899" y="1248918"/>
                  </a:lnTo>
                  <a:lnTo>
                    <a:pt x="121031" y="1274445"/>
                  </a:lnTo>
                  <a:lnTo>
                    <a:pt x="166497" y="1290701"/>
                  </a:lnTo>
                  <a:lnTo>
                    <a:pt x="216026" y="1296415"/>
                  </a:lnTo>
                  <a:lnTo>
                    <a:pt x="2592451" y="1296415"/>
                  </a:lnTo>
                  <a:lnTo>
                    <a:pt x="2641981" y="1290701"/>
                  </a:lnTo>
                  <a:lnTo>
                    <a:pt x="2687447" y="1274445"/>
                  </a:lnTo>
                  <a:lnTo>
                    <a:pt x="2727579" y="1248918"/>
                  </a:lnTo>
                  <a:lnTo>
                    <a:pt x="2760980" y="1215516"/>
                  </a:lnTo>
                  <a:lnTo>
                    <a:pt x="2786507" y="1175385"/>
                  </a:lnTo>
                  <a:lnTo>
                    <a:pt x="2802763" y="1129919"/>
                  </a:lnTo>
                  <a:lnTo>
                    <a:pt x="2808478" y="1080389"/>
                  </a:lnTo>
                  <a:lnTo>
                    <a:pt x="2808478" y="216026"/>
                  </a:lnTo>
                  <a:lnTo>
                    <a:pt x="2802763" y="166497"/>
                  </a:lnTo>
                  <a:lnTo>
                    <a:pt x="2786507" y="121031"/>
                  </a:lnTo>
                  <a:lnTo>
                    <a:pt x="2760980" y="80899"/>
                  </a:lnTo>
                  <a:lnTo>
                    <a:pt x="2727579" y="47498"/>
                  </a:lnTo>
                  <a:lnTo>
                    <a:pt x="2687447" y="21971"/>
                  </a:lnTo>
                  <a:lnTo>
                    <a:pt x="2641981" y="5714"/>
                  </a:lnTo>
                  <a:lnTo>
                    <a:pt x="2592451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48989" y="1485138"/>
              <a:ext cx="2808605" cy="1296670"/>
            </a:xfrm>
            <a:custGeom>
              <a:avLst/>
              <a:gdLst/>
              <a:ahLst/>
              <a:cxnLst/>
              <a:rect l="l" t="t" r="r" b="b"/>
              <a:pathLst>
                <a:path w="2808604" h="1296670">
                  <a:moveTo>
                    <a:pt x="0" y="216026"/>
                  </a:moveTo>
                  <a:lnTo>
                    <a:pt x="5714" y="166497"/>
                  </a:lnTo>
                  <a:lnTo>
                    <a:pt x="21971" y="121031"/>
                  </a:lnTo>
                  <a:lnTo>
                    <a:pt x="47498" y="80899"/>
                  </a:lnTo>
                  <a:lnTo>
                    <a:pt x="80899" y="47498"/>
                  </a:lnTo>
                  <a:lnTo>
                    <a:pt x="121031" y="21971"/>
                  </a:lnTo>
                  <a:lnTo>
                    <a:pt x="166497" y="5714"/>
                  </a:lnTo>
                  <a:lnTo>
                    <a:pt x="216026" y="0"/>
                  </a:lnTo>
                  <a:lnTo>
                    <a:pt x="2592451" y="0"/>
                  </a:lnTo>
                  <a:lnTo>
                    <a:pt x="2641981" y="5714"/>
                  </a:lnTo>
                  <a:lnTo>
                    <a:pt x="2687447" y="21971"/>
                  </a:lnTo>
                  <a:lnTo>
                    <a:pt x="2727579" y="47498"/>
                  </a:lnTo>
                  <a:lnTo>
                    <a:pt x="2760980" y="80899"/>
                  </a:lnTo>
                  <a:lnTo>
                    <a:pt x="2786507" y="121031"/>
                  </a:lnTo>
                  <a:lnTo>
                    <a:pt x="2802763" y="166497"/>
                  </a:lnTo>
                  <a:lnTo>
                    <a:pt x="2808478" y="216026"/>
                  </a:lnTo>
                  <a:lnTo>
                    <a:pt x="2808478" y="1080389"/>
                  </a:lnTo>
                  <a:lnTo>
                    <a:pt x="2802763" y="1129919"/>
                  </a:lnTo>
                  <a:lnTo>
                    <a:pt x="2786507" y="1175385"/>
                  </a:lnTo>
                  <a:lnTo>
                    <a:pt x="2760980" y="1215516"/>
                  </a:lnTo>
                  <a:lnTo>
                    <a:pt x="2727579" y="1248917"/>
                  </a:lnTo>
                  <a:lnTo>
                    <a:pt x="2687447" y="1274445"/>
                  </a:lnTo>
                  <a:lnTo>
                    <a:pt x="2641981" y="1290701"/>
                  </a:lnTo>
                  <a:lnTo>
                    <a:pt x="2592451" y="1296415"/>
                  </a:lnTo>
                  <a:lnTo>
                    <a:pt x="216026" y="1296415"/>
                  </a:lnTo>
                  <a:lnTo>
                    <a:pt x="166497" y="1290701"/>
                  </a:lnTo>
                  <a:lnTo>
                    <a:pt x="121031" y="1274445"/>
                  </a:lnTo>
                  <a:lnTo>
                    <a:pt x="80899" y="1248917"/>
                  </a:lnTo>
                  <a:lnTo>
                    <a:pt x="47498" y="1215516"/>
                  </a:lnTo>
                  <a:lnTo>
                    <a:pt x="21971" y="1175385"/>
                  </a:lnTo>
                  <a:lnTo>
                    <a:pt x="5714" y="1129919"/>
                  </a:lnTo>
                  <a:lnTo>
                    <a:pt x="0" y="1080389"/>
                  </a:lnTo>
                  <a:lnTo>
                    <a:pt x="0" y="216026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3669" y="1153858"/>
            <a:ext cx="177482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Совместные решения- общие</a:t>
            </a:r>
            <a:r>
              <a:rPr spc="-90" dirty="0"/>
              <a:t> </a:t>
            </a:r>
            <a:r>
              <a:rPr spc="-10" dirty="0"/>
              <a:t>задачи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391348" y="2552636"/>
            <a:ext cx="2475230" cy="1394460"/>
            <a:chOff x="1391348" y="2552636"/>
            <a:chExt cx="2475230" cy="1394460"/>
          </a:xfrm>
        </p:grpSpPr>
        <p:sp>
          <p:nvSpPr>
            <p:cNvPr id="7" name="object 7"/>
            <p:cNvSpPr/>
            <p:nvPr/>
          </p:nvSpPr>
          <p:spPr>
            <a:xfrm>
              <a:off x="1403604" y="2564891"/>
              <a:ext cx="2449195" cy="1368425"/>
            </a:xfrm>
            <a:custGeom>
              <a:avLst/>
              <a:gdLst/>
              <a:ahLst/>
              <a:cxnLst/>
              <a:rect l="l" t="t" r="r" b="b"/>
              <a:pathLst>
                <a:path w="2449195" h="1368425">
                  <a:moveTo>
                    <a:pt x="2220849" y="0"/>
                  </a:moveTo>
                  <a:lnTo>
                    <a:pt x="228091" y="0"/>
                  </a:lnTo>
                  <a:lnTo>
                    <a:pt x="182118" y="4572"/>
                  </a:lnTo>
                  <a:lnTo>
                    <a:pt x="139319" y="17907"/>
                  </a:lnTo>
                  <a:lnTo>
                    <a:pt x="100584" y="38988"/>
                  </a:lnTo>
                  <a:lnTo>
                    <a:pt x="66802" y="66802"/>
                  </a:lnTo>
                  <a:lnTo>
                    <a:pt x="38989" y="100584"/>
                  </a:lnTo>
                  <a:lnTo>
                    <a:pt x="17907" y="139319"/>
                  </a:lnTo>
                  <a:lnTo>
                    <a:pt x="4571" y="182118"/>
                  </a:lnTo>
                  <a:lnTo>
                    <a:pt x="0" y="228092"/>
                  </a:lnTo>
                  <a:lnTo>
                    <a:pt x="0" y="1140206"/>
                  </a:lnTo>
                  <a:lnTo>
                    <a:pt x="4571" y="1186180"/>
                  </a:lnTo>
                  <a:lnTo>
                    <a:pt x="17907" y="1228979"/>
                  </a:lnTo>
                  <a:lnTo>
                    <a:pt x="38989" y="1267714"/>
                  </a:lnTo>
                  <a:lnTo>
                    <a:pt x="66802" y="1301496"/>
                  </a:lnTo>
                  <a:lnTo>
                    <a:pt x="100584" y="1329309"/>
                  </a:lnTo>
                  <a:lnTo>
                    <a:pt x="139319" y="1350391"/>
                  </a:lnTo>
                  <a:lnTo>
                    <a:pt x="182118" y="1363726"/>
                  </a:lnTo>
                  <a:lnTo>
                    <a:pt x="228091" y="1368298"/>
                  </a:lnTo>
                  <a:lnTo>
                    <a:pt x="2220849" y="1368298"/>
                  </a:lnTo>
                  <a:lnTo>
                    <a:pt x="2266696" y="1363726"/>
                  </a:lnTo>
                  <a:lnTo>
                    <a:pt x="2309495" y="1350391"/>
                  </a:lnTo>
                  <a:lnTo>
                    <a:pt x="2348230" y="1329309"/>
                  </a:lnTo>
                  <a:lnTo>
                    <a:pt x="2382012" y="1301496"/>
                  </a:lnTo>
                  <a:lnTo>
                    <a:pt x="2409825" y="1267714"/>
                  </a:lnTo>
                  <a:lnTo>
                    <a:pt x="2430907" y="1228979"/>
                  </a:lnTo>
                  <a:lnTo>
                    <a:pt x="2444242" y="1186180"/>
                  </a:lnTo>
                  <a:lnTo>
                    <a:pt x="2448814" y="1140206"/>
                  </a:lnTo>
                  <a:lnTo>
                    <a:pt x="2448814" y="228092"/>
                  </a:lnTo>
                  <a:lnTo>
                    <a:pt x="2444242" y="182118"/>
                  </a:lnTo>
                  <a:lnTo>
                    <a:pt x="2430907" y="139319"/>
                  </a:lnTo>
                  <a:lnTo>
                    <a:pt x="2409825" y="100584"/>
                  </a:lnTo>
                  <a:lnTo>
                    <a:pt x="2382012" y="66802"/>
                  </a:lnTo>
                  <a:lnTo>
                    <a:pt x="2348230" y="38988"/>
                  </a:lnTo>
                  <a:lnTo>
                    <a:pt x="2309495" y="17907"/>
                  </a:lnTo>
                  <a:lnTo>
                    <a:pt x="2266696" y="4572"/>
                  </a:lnTo>
                  <a:lnTo>
                    <a:pt x="2220849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4366" y="2565653"/>
              <a:ext cx="2449195" cy="1368425"/>
            </a:xfrm>
            <a:custGeom>
              <a:avLst/>
              <a:gdLst/>
              <a:ahLst/>
              <a:cxnLst/>
              <a:rect l="l" t="t" r="r" b="b"/>
              <a:pathLst>
                <a:path w="2449195" h="1368425">
                  <a:moveTo>
                    <a:pt x="0" y="228092"/>
                  </a:moveTo>
                  <a:lnTo>
                    <a:pt x="4571" y="182118"/>
                  </a:lnTo>
                  <a:lnTo>
                    <a:pt x="17906" y="139319"/>
                  </a:lnTo>
                  <a:lnTo>
                    <a:pt x="38989" y="100584"/>
                  </a:lnTo>
                  <a:lnTo>
                    <a:pt x="66802" y="66801"/>
                  </a:lnTo>
                  <a:lnTo>
                    <a:pt x="100584" y="38988"/>
                  </a:lnTo>
                  <a:lnTo>
                    <a:pt x="139319" y="17907"/>
                  </a:lnTo>
                  <a:lnTo>
                    <a:pt x="182118" y="4572"/>
                  </a:lnTo>
                  <a:lnTo>
                    <a:pt x="228091" y="0"/>
                  </a:lnTo>
                  <a:lnTo>
                    <a:pt x="2220849" y="0"/>
                  </a:lnTo>
                  <a:lnTo>
                    <a:pt x="2266696" y="4572"/>
                  </a:lnTo>
                  <a:lnTo>
                    <a:pt x="2309495" y="17907"/>
                  </a:lnTo>
                  <a:lnTo>
                    <a:pt x="2348230" y="38988"/>
                  </a:lnTo>
                  <a:lnTo>
                    <a:pt x="2382012" y="66801"/>
                  </a:lnTo>
                  <a:lnTo>
                    <a:pt x="2409825" y="100584"/>
                  </a:lnTo>
                  <a:lnTo>
                    <a:pt x="2430907" y="139319"/>
                  </a:lnTo>
                  <a:lnTo>
                    <a:pt x="2444242" y="182118"/>
                  </a:lnTo>
                  <a:lnTo>
                    <a:pt x="2448814" y="228092"/>
                  </a:lnTo>
                  <a:lnTo>
                    <a:pt x="2448814" y="1140206"/>
                  </a:lnTo>
                  <a:lnTo>
                    <a:pt x="2444242" y="1186180"/>
                  </a:lnTo>
                  <a:lnTo>
                    <a:pt x="2430907" y="1228979"/>
                  </a:lnTo>
                  <a:lnTo>
                    <a:pt x="2409825" y="1267714"/>
                  </a:lnTo>
                  <a:lnTo>
                    <a:pt x="2382012" y="1301496"/>
                  </a:lnTo>
                  <a:lnTo>
                    <a:pt x="2348230" y="1329309"/>
                  </a:lnTo>
                  <a:lnTo>
                    <a:pt x="2309495" y="1350391"/>
                  </a:lnTo>
                  <a:lnTo>
                    <a:pt x="2266696" y="1363726"/>
                  </a:lnTo>
                  <a:lnTo>
                    <a:pt x="2220849" y="1368298"/>
                  </a:lnTo>
                  <a:lnTo>
                    <a:pt x="228091" y="1368298"/>
                  </a:lnTo>
                  <a:lnTo>
                    <a:pt x="182118" y="1363726"/>
                  </a:lnTo>
                  <a:lnTo>
                    <a:pt x="139319" y="1350391"/>
                  </a:lnTo>
                  <a:lnTo>
                    <a:pt x="100584" y="1329309"/>
                  </a:lnTo>
                  <a:lnTo>
                    <a:pt x="66802" y="1301496"/>
                  </a:lnTo>
                  <a:lnTo>
                    <a:pt x="38989" y="1267714"/>
                  </a:lnTo>
                  <a:lnTo>
                    <a:pt x="17906" y="1228979"/>
                  </a:lnTo>
                  <a:lnTo>
                    <a:pt x="4571" y="1186180"/>
                  </a:lnTo>
                  <a:lnTo>
                    <a:pt x="0" y="1140206"/>
                  </a:lnTo>
                  <a:lnTo>
                    <a:pt x="0" y="228092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21891" y="2932938"/>
            <a:ext cx="14046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8452A"/>
                </a:solidFill>
                <a:latin typeface="Calibri"/>
                <a:cs typeface="Calibri"/>
              </a:rPr>
              <a:t>Обязательная</a:t>
            </a:r>
            <a:endParaRPr sz="1800" dirty="0">
              <a:latin typeface="Calibri"/>
              <a:cs typeface="Calibri"/>
            </a:endParaRPr>
          </a:p>
          <a:p>
            <a:pPr marL="58419" algn="ctr">
              <a:lnSpc>
                <a:spcPct val="100000"/>
              </a:lnSpc>
            </a:pPr>
            <a:r>
              <a:rPr sz="1800" b="1" spc="-10" dirty="0">
                <a:solidFill>
                  <a:srgbClr val="48452A"/>
                </a:solidFill>
                <a:latin typeface="Calibri"/>
                <a:cs typeface="Calibri"/>
              </a:rPr>
              <a:t>часть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11888" y="2552636"/>
            <a:ext cx="2546985" cy="1394460"/>
            <a:chOff x="5711888" y="2552636"/>
            <a:chExt cx="2546985" cy="1394460"/>
          </a:xfrm>
        </p:grpSpPr>
        <p:sp>
          <p:nvSpPr>
            <p:cNvPr id="11" name="object 11"/>
            <p:cNvSpPr/>
            <p:nvPr/>
          </p:nvSpPr>
          <p:spPr>
            <a:xfrm>
              <a:off x="5724144" y="2564891"/>
              <a:ext cx="2520950" cy="1368425"/>
            </a:xfrm>
            <a:custGeom>
              <a:avLst/>
              <a:gdLst/>
              <a:ahLst/>
              <a:cxnLst/>
              <a:rect l="l" t="t" r="r" b="b"/>
              <a:pathLst>
                <a:path w="2520950" h="1368425">
                  <a:moveTo>
                    <a:pt x="2292604" y="0"/>
                  </a:moveTo>
                  <a:lnTo>
                    <a:pt x="227964" y="0"/>
                  </a:lnTo>
                  <a:lnTo>
                    <a:pt x="182117" y="4572"/>
                  </a:lnTo>
                  <a:lnTo>
                    <a:pt x="139318" y="17907"/>
                  </a:lnTo>
                  <a:lnTo>
                    <a:pt x="100583" y="38988"/>
                  </a:lnTo>
                  <a:lnTo>
                    <a:pt x="66801" y="66802"/>
                  </a:lnTo>
                  <a:lnTo>
                    <a:pt x="38988" y="100584"/>
                  </a:lnTo>
                  <a:lnTo>
                    <a:pt x="17906" y="139319"/>
                  </a:lnTo>
                  <a:lnTo>
                    <a:pt x="4571" y="182118"/>
                  </a:lnTo>
                  <a:lnTo>
                    <a:pt x="0" y="228092"/>
                  </a:lnTo>
                  <a:lnTo>
                    <a:pt x="0" y="1140206"/>
                  </a:lnTo>
                  <a:lnTo>
                    <a:pt x="4571" y="1186180"/>
                  </a:lnTo>
                  <a:lnTo>
                    <a:pt x="17906" y="1228979"/>
                  </a:lnTo>
                  <a:lnTo>
                    <a:pt x="38988" y="1267714"/>
                  </a:lnTo>
                  <a:lnTo>
                    <a:pt x="66801" y="1301496"/>
                  </a:lnTo>
                  <a:lnTo>
                    <a:pt x="100583" y="1329309"/>
                  </a:lnTo>
                  <a:lnTo>
                    <a:pt x="139318" y="1350391"/>
                  </a:lnTo>
                  <a:lnTo>
                    <a:pt x="182117" y="1363726"/>
                  </a:lnTo>
                  <a:lnTo>
                    <a:pt x="227964" y="1368298"/>
                  </a:lnTo>
                  <a:lnTo>
                    <a:pt x="2292604" y="1368298"/>
                  </a:lnTo>
                  <a:lnTo>
                    <a:pt x="2338578" y="1363726"/>
                  </a:lnTo>
                  <a:lnTo>
                    <a:pt x="2381377" y="1350391"/>
                  </a:lnTo>
                  <a:lnTo>
                    <a:pt x="2420111" y="1329309"/>
                  </a:lnTo>
                  <a:lnTo>
                    <a:pt x="2453894" y="1301496"/>
                  </a:lnTo>
                  <a:lnTo>
                    <a:pt x="2481706" y="1267714"/>
                  </a:lnTo>
                  <a:lnTo>
                    <a:pt x="2502788" y="1228979"/>
                  </a:lnTo>
                  <a:lnTo>
                    <a:pt x="2516124" y="1186180"/>
                  </a:lnTo>
                  <a:lnTo>
                    <a:pt x="2520696" y="1140206"/>
                  </a:lnTo>
                  <a:lnTo>
                    <a:pt x="2520696" y="228092"/>
                  </a:lnTo>
                  <a:lnTo>
                    <a:pt x="2516124" y="182118"/>
                  </a:lnTo>
                  <a:lnTo>
                    <a:pt x="2502788" y="139319"/>
                  </a:lnTo>
                  <a:lnTo>
                    <a:pt x="2481706" y="100584"/>
                  </a:lnTo>
                  <a:lnTo>
                    <a:pt x="2453894" y="66802"/>
                  </a:lnTo>
                  <a:lnTo>
                    <a:pt x="2420111" y="38988"/>
                  </a:lnTo>
                  <a:lnTo>
                    <a:pt x="2381377" y="17907"/>
                  </a:lnTo>
                  <a:lnTo>
                    <a:pt x="2338578" y="4572"/>
                  </a:lnTo>
                  <a:lnTo>
                    <a:pt x="2292604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24906" y="2565653"/>
              <a:ext cx="2520950" cy="1368425"/>
            </a:xfrm>
            <a:custGeom>
              <a:avLst/>
              <a:gdLst/>
              <a:ahLst/>
              <a:cxnLst/>
              <a:rect l="l" t="t" r="r" b="b"/>
              <a:pathLst>
                <a:path w="2520950" h="1368425">
                  <a:moveTo>
                    <a:pt x="0" y="228092"/>
                  </a:moveTo>
                  <a:lnTo>
                    <a:pt x="4572" y="182118"/>
                  </a:lnTo>
                  <a:lnTo>
                    <a:pt x="17907" y="139319"/>
                  </a:lnTo>
                  <a:lnTo>
                    <a:pt x="38989" y="100584"/>
                  </a:lnTo>
                  <a:lnTo>
                    <a:pt x="66802" y="66801"/>
                  </a:lnTo>
                  <a:lnTo>
                    <a:pt x="100584" y="38988"/>
                  </a:lnTo>
                  <a:lnTo>
                    <a:pt x="139319" y="17907"/>
                  </a:lnTo>
                  <a:lnTo>
                    <a:pt x="182118" y="4572"/>
                  </a:lnTo>
                  <a:lnTo>
                    <a:pt x="227965" y="0"/>
                  </a:lnTo>
                  <a:lnTo>
                    <a:pt x="2292604" y="0"/>
                  </a:lnTo>
                  <a:lnTo>
                    <a:pt x="2338578" y="4572"/>
                  </a:lnTo>
                  <a:lnTo>
                    <a:pt x="2381377" y="17907"/>
                  </a:lnTo>
                  <a:lnTo>
                    <a:pt x="2420112" y="38988"/>
                  </a:lnTo>
                  <a:lnTo>
                    <a:pt x="2453894" y="66801"/>
                  </a:lnTo>
                  <a:lnTo>
                    <a:pt x="2481707" y="100584"/>
                  </a:lnTo>
                  <a:lnTo>
                    <a:pt x="2502789" y="139319"/>
                  </a:lnTo>
                  <a:lnTo>
                    <a:pt x="2516124" y="182118"/>
                  </a:lnTo>
                  <a:lnTo>
                    <a:pt x="2520696" y="228092"/>
                  </a:lnTo>
                  <a:lnTo>
                    <a:pt x="2520696" y="1140206"/>
                  </a:lnTo>
                  <a:lnTo>
                    <a:pt x="2516124" y="1186180"/>
                  </a:lnTo>
                  <a:lnTo>
                    <a:pt x="2502789" y="1228979"/>
                  </a:lnTo>
                  <a:lnTo>
                    <a:pt x="2481707" y="1267714"/>
                  </a:lnTo>
                  <a:lnTo>
                    <a:pt x="2453894" y="1301496"/>
                  </a:lnTo>
                  <a:lnTo>
                    <a:pt x="2420112" y="1329309"/>
                  </a:lnTo>
                  <a:lnTo>
                    <a:pt x="2381377" y="1350391"/>
                  </a:lnTo>
                  <a:lnTo>
                    <a:pt x="2338578" y="1363726"/>
                  </a:lnTo>
                  <a:lnTo>
                    <a:pt x="2292604" y="1368298"/>
                  </a:lnTo>
                  <a:lnTo>
                    <a:pt x="227965" y="1368298"/>
                  </a:lnTo>
                  <a:lnTo>
                    <a:pt x="182118" y="1363726"/>
                  </a:lnTo>
                  <a:lnTo>
                    <a:pt x="139319" y="1350391"/>
                  </a:lnTo>
                  <a:lnTo>
                    <a:pt x="100584" y="1329309"/>
                  </a:lnTo>
                  <a:lnTo>
                    <a:pt x="66802" y="1301496"/>
                  </a:lnTo>
                  <a:lnTo>
                    <a:pt x="38989" y="1267714"/>
                  </a:lnTo>
                  <a:lnTo>
                    <a:pt x="17907" y="1228979"/>
                  </a:lnTo>
                  <a:lnTo>
                    <a:pt x="4572" y="1186180"/>
                  </a:lnTo>
                  <a:lnTo>
                    <a:pt x="0" y="1140206"/>
                  </a:lnTo>
                  <a:lnTo>
                    <a:pt x="0" y="228092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15339" y="4137659"/>
            <a:ext cx="3554095" cy="2473325"/>
            <a:chOff x="815339" y="4137659"/>
            <a:chExt cx="3554095" cy="2473325"/>
          </a:xfrm>
        </p:grpSpPr>
        <p:sp>
          <p:nvSpPr>
            <p:cNvPr id="14" name="object 14"/>
            <p:cNvSpPr/>
            <p:nvPr/>
          </p:nvSpPr>
          <p:spPr>
            <a:xfrm>
              <a:off x="827531" y="4149851"/>
              <a:ext cx="3528060" cy="2447290"/>
            </a:xfrm>
            <a:custGeom>
              <a:avLst/>
              <a:gdLst/>
              <a:ahLst/>
              <a:cxnLst/>
              <a:rect l="l" t="t" r="r" b="b"/>
              <a:pathLst>
                <a:path w="3528060" h="2447290">
                  <a:moveTo>
                    <a:pt x="3119755" y="0"/>
                  </a:moveTo>
                  <a:lnTo>
                    <a:pt x="407974" y="0"/>
                  </a:lnTo>
                  <a:lnTo>
                    <a:pt x="360400" y="2793"/>
                  </a:lnTo>
                  <a:lnTo>
                    <a:pt x="314426" y="10795"/>
                  </a:lnTo>
                  <a:lnTo>
                    <a:pt x="270383" y="23749"/>
                  </a:lnTo>
                  <a:lnTo>
                    <a:pt x="228561" y="41402"/>
                  </a:lnTo>
                  <a:lnTo>
                    <a:pt x="189268" y="63500"/>
                  </a:lnTo>
                  <a:lnTo>
                    <a:pt x="152806" y="89535"/>
                  </a:lnTo>
                  <a:lnTo>
                    <a:pt x="119494" y="119380"/>
                  </a:lnTo>
                  <a:lnTo>
                    <a:pt x="89623" y="152781"/>
                  </a:lnTo>
                  <a:lnTo>
                    <a:pt x="63512" y="189230"/>
                  </a:lnTo>
                  <a:lnTo>
                    <a:pt x="41465" y="228473"/>
                  </a:lnTo>
                  <a:lnTo>
                    <a:pt x="23787" y="270256"/>
                  </a:lnTo>
                  <a:lnTo>
                    <a:pt x="10769" y="314325"/>
                  </a:lnTo>
                  <a:lnTo>
                    <a:pt x="2743" y="360299"/>
                  </a:lnTo>
                  <a:lnTo>
                    <a:pt x="0" y="407924"/>
                  </a:lnTo>
                  <a:lnTo>
                    <a:pt x="0" y="2039353"/>
                  </a:lnTo>
                  <a:lnTo>
                    <a:pt x="2743" y="2086927"/>
                  </a:lnTo>
                  <a:lnTo>
                    <a:pt x="10769" y="2132876"/>
                  </a:lnTo>
                  <a:lnTo>
                    <a:pt x="23787" y="2176919"/>
                  </a:lnTo>
                  <a:lnTo>
                    <a:pt x="41465" y="2218740"/>
                  </a:lnTo>
                  <a:lnTo>
                    <a:pt x="63512" y="2258021"/>
                  </a:lnTo>
                  <a:lnTo>
                    <a:pt x="89623" y="2294470"/>
                  </a:lnTo>
                  <a:lnTo>
                    <a:pt x="119494" y="2327783"/>
                  </a:lnTo>
                  <a:lnTo>
                    <a:pt x="152806" y="2357640"/>
                  </a:lnTo>
                  <a:lnTo>
                    <a:pt x="189268" y="2383751"/>
                  </a:lnTo>
                  <a:lnTo>
                    <a:pt x="228561" y="2405786"/>
                  </a:lnTo>
                  <a:lnTo>
                    <a:pt x="270383" y="2423477"/>
                  </a:lnTo>
                  <a:lnTo>
                    <a:pt x="314426" y="2436482"/>
                  </a:lnTo>
                  <a:lnTo>
                    <a:pt x="360400" y="2444508"/>
                  </a:lnTo>
                  <a:lnTo>
                    <a:pt x="407974" y="2447251"/>
                  </a:lnTo>
                  <a:lnTo>
                    <a:pt x="3119755" y="2447251"/>
                  </a:lnTo>
                  <a:lnTo>
                    <a:pt x="3167380" y="2444508"/>
                  </a:lnTo>
                  <a:lnTo>
                    <a:pt x="3213354" y="2436482"/>
                  </a:lnTo>
                  <a:lnTo>
                    <a:pt x="3257296" y="2423477"/>
                  </a:lnTo>
                  <a:lnTo>
                    <a:pt x="3299205" y="2405786"/>
                  </a:lnTo>
                  <a:lnTo>
                    <a:pt x="3338449" y="2383751"/>
                  </a:lnTo>
                  <a:lnTo>
                    <a:pt x="3374898" y="2357640"/>
                  </a:lnTo>
                  <a:lnTo>
                    <a:pt x="3408299" y="2327783"/>
                  </a:lnTo>
                  <a:lnTo>
                    <a:pt x="3438144" y="2294470"/>
                  </a:lnTo>
                  <a:lnTo>
                    <a:pt x="3464179" y="2258021"/>
                  </a:lnTo>
                  <a:lnTo>
                    <a:pt x="3486277" y="2218740"/>
                  </a:lnTo>
                  <a:lnTo>
                    <a:pt x="3503929" y="2176919"/>
                  </a:lnTo>
                  <a:lnTo>
                    <a:pt x="3517010" y="2132876"/>
                  </a:lnTo>
                  <a:lnTo>
                    <a:pt x="3525012" y="2086927"/>
                  </a:lnTo>
                  <a:lnTo>
                    <a:pt x="3527805" y="2039353"/>
                  </a:lnTo>
                  <a:lnTo>
                    <a:pt x="3527805" y="407924"/>
                  </a:lnTo>
                  <a:lnTo>
                    <a:pt x="3525012" y="360299"/>
                  </a:lnTo>
                  <a:lnTo>
                    <a:pt x="3517010" y="314325"/>
                  </a:lnTo>
                  <a:lnTo>
                    <a:pt x="3503929" y="270256"/>
                  </a:lnTo>
                  <a:lnTo>
                    <a:pt x="3486277" y="228473"/>
                  </a:lnTo>
                  <a:lnTo>
                    <a:pt x="3464179" y="189230"/>
                  </a:lnTo>
                  <a:lnTo>
                    <a:pt x="3438144" y="152781"/>
                  </a:lnTo>
                  <a:lnTo>
                    <a:pt x="3408299" y="119380"/>
                  </a:lnTo>
                  <a:lnTo>
                    <a:pt x="3374898" y="89535"/>
                  </a:lnTo>
                  <a:lnTo>
                    <a:pt x="3338449" y="63500"/>
                  </a:lnTo>
                  <a:lnTo>
                    <a:pt x="3299205" y="41402"/>
                  </a:lnTo>
                  <a:lnTo>
                    <a:pt x="3257296" y="23749"/>
                  </a:lnTo>
                  <a:lnTo>
                    <a:pt x="3213354" y="10795"/>
                  </a:lnTo>
                  <a:lnTo>
                    <a:pt x="3167380" y="2793"/>
                  </a:lnTo>
                  <a:lnTo>
                    <a:pt x="3119755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8293" y="4150613"/>
              <a:ext cx="3528060" cy="2447290"/>
            </a:xfrm>
            <a:custGeom>
              <a:avLst/>
              <a:gdLst/>
              <a:ahLst/>
              <a:cxnLst/>
              <a:rect l="l" t="t" r="r" b="b"/>
              <a:pathLst>
                <a:path w="3528060" h="2447290">
                  <a:moveTo>
                    <a:pt x="0" y="407924"/>
                  </a:moveTo>
                  <a:lnTo>
                    <a:pt x="2743" y="360299"/>
                  </a:lnTo>
                  <a:lnTo>
                    <a:pt x="10769" y="314325"/>
                  </a:lnTo>
                  <a:lnTo>
                    <a:pt x="23787" y="270256"/>
                  </a:lnTo>
                  <a:lnTo>
                    <a:pt x="41465" y="228473"/>
                  </a:lnTo>
                  <a:lnTo>
                    <a:pt x="63512" y="189230"/>
                  </a:lnTo>
                  <a:lnTo>
                    <a:pt x="89623" y="152781"/>
                  </a:lnTo>
                  <a:lnTo>
                    <a:pt x="119494" y="119380"/>
                  </a:lnTo>
                  <a:lnTo>
                    <a:pt x="152806" y="89535"/>
                  </a:lnTo>
                  <a:lnTo>
                    <a:pt x="189268" y="63500"/>
                  </a:lnTo>
                  <a:lnTo>
                    <a:pt x="228561" y="41402"/>
                  </a:lnTo>
                  <a:lnTo>
                    <a:pt x="270383" y="23749"/>
                  </a:lnTo>
                  <a:lnTo>
                    <a:pt x="314426" y="10794"/>
                  </a:lnTo>
                  <a:lnTo>
                    <a:pt x="360400" y="2793"/>
                  </a:lnTo>
                  <a:lnTo>
                    <a:pt x="407974" y="0"/>
                  </a:lnTo>
                  <a:lnTo>
                    <a:pt x="3119755" y="0"/>
                  </a:lnTo>
                  <a:lnTo>
                    <a:pt x="3167380" y="2793"/>
                  </a:lnTo>
                  <a:lnTo>
                    <a:pt x="3213354" y="10794"/>
                  </a:lnTo>
                  <a:lnTo>
                    <a:pt x="3257296" y="23749"/>
                  </a:lnTo>
                  <a:lnTo>
                    <a:pt x="3299205" y="41402"/>
                  </a:lnTo>
                  <a:lnTo>
                    <a:pt x="3338449" y="63500"/>
                  </a:lnTo>
                  <a:lnTo>
                    <a:pt x="3374898" y="89535"/>
                  </a:lnTo>
                  <a:lnTo>
                    <a:pt x="3408299" y="119380"/>
                  </a:lnTo>
                  <a:lnTo>
                    <a:pt x="3438144" y="152781"/>
                  </a:lnTo>
                  <a:lnTo>
                    <a:pt x="3464179" y="189230"/>
                  </a:lnTo>
                  <a:lnTo>
                    <a:pt x="3486277" y="228473"/>
                  </a:lnTo>
                  <a:lnTo>
                    <a:pt x="3503929" y="270256"/>
                  </a:lnTo>
                  <a:lnTo>
                    <a:pt x="3517010" y="314325"/>
                  </a:lnTo>
                  <a:lnTo>
                    <a:pt x="3525011" y="360299"/>
                  </a:lnTo>
                  <a:lnTo>
                    <a:pt x="3527805" y="407924"/>
                  </a:lnTo>
                  <a:lnTo>
                    <a:pt x="3527805" y="2039353"/>
                  </a:lnTo>
                  <a:lnTo>
                    <a:pt x="3525011" y="2086927"/>
                  </a:lnTo>
                  <a:lnTo>
                    <a:pt x="3517010" y="2132876"/>
                  </a:lnTo>
                  <a:lnTo>
                    <a:pt x="3503929" y="2176919"/>
                  </a:lnTo>
                  <a:lnTo>
                    <a:pt x="3486277" y="2218740"/>
                  </a:lnTo>
                  <a:lnTo>
                    <a:pt x="3464179" y="2258021"/>
                  </a:lnTo>
                  <a:lnTo>
                    <a:pt x="3438144" y="2294470"/>
                  </a:lnTo>
                  <a:lnTo>
                    <a:pt x="3408299" y="2327783"/>
                  </a:lnTo>
                  <a:lnTo>
                    <a:pt x="3374898" y="2357640"/>
                  </a:lnTo>
                  <a:lnTo>
                    <a:pt x="3338449" y="2383751"/>
                  </a:lnTo>
                  <a:lnTo>
                    <a:pt x="3299205" y="2405786"/>
                  </a:lnTo>
                  <a:lnTo>
                    <a:pt x="3257296" y="2423477"/>
                  </a:lnTo>
                  <a:lnTo>
                    <a:pt x="3213354" y="2436482"/>
                  </a:lnTo>
                  <a:lnTo>
                    <a:pt x="3167380" y="2444508"/>
                  </a:lnTo>
                  <a:lnTo>
                    <a:pt x="3119755" y="2447251"/>
                  </a:lnTo>
                  <a:lnTo>
                    <a:pt x="407974" y="2447251"/>
                  </a:lnTo>
                  <a:lnTo>
                    <a:pt x="360400" y="2444508"/>
                  </a:lnTo>
                  <a:lnTo>
                    <a:pt x="314426" y="2436482"/>
                  </a:lnTo>
                  <a:lnTo>
                    <a:pt x="270383" y="2423477"/>
                  </a:lnTo>
                  <a:lnTo>
                    <a:pt x="228561" y="2405786"/>
                  </a:lnTo>
                  <a:lnTo>
                    <a:pt x="189268" y="2383751"/>
                  </a:lnTo>
                  <a:lnTo>
                    <a:pt x="152806" y="2357640"/>
                  </a:lnTo>
                  <a:lnTo>
                    <a:pt x="119494" y="2327783"/>
                  </a:lnTo>
                  <a:lnTo>
                    <a:pt x="89623" y="2294470"/>
                  </a:lnTo>
                  <a:lnTo>
                    <a:pt x="63512" y="2258021"/>
                  </a:lnTo>
                  <a:lnTo>
                    <a:pt x="41465" y="2218740"/>
                  </a:lnTo>
                  <a:lnTo>
                    <a:pt x="23787" y="2176919"/>
                  </a:lnTo>
                  <a:lnTo>
                    <a:pt x="10769" y="2132876"/>
                  </a:lnTo>
                  <a:lnTo>
                    <a:pt x="2743" y="2086927"/>
                  </a:lnTo>
                  <a:lnTo>
                    <a:pt x="0" y="2039353"/>
                  </a:lnTo>
                  <a:lnTo>
                    <a:pt x="0" y="407924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22984" y="4252976"/>
            <a:ext cx="294068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116839" indent="635" algn="ctr">
              <a:lnSpc>
                <a:spcPct val="100000"/>
              </a:lnSpc>
              <a:spcBef>
                <a:spcPts val="100"/>
              </a:spcBef>
            </a:pPr>
            <a:r>
              <a:rPr sz="16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Разработана</a:t>
            </a:r>
            <a:r>
              <a:rPr sz="16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</a:t>
            </a:r>
            <a:r>
              <a:rPr sz="16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основе </a:t>
            </a:r>
            <a:r>
              <a:rPr sz="1600" dirty="0" err="1">
                <a:solidFill>
                  <a:srgbClr val="17375E"/>
                </a:solidFill>
                <a:latin typeface="Microsoft Sans Serif"/>
                <a:cs typeface="Microsoft Sans Serif"/>
              </a:rPr>
              <a:t>основной</a:t>
            </a:r>
            <a:r>
              <a:rPr sz="1600" spc="-1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20" dirty="0" smtClean="0">
                <a:solidFill>
                  <a:srgbClr val="17375E"/>
                </a:solidFill>
                <a:latin typeface="Microsoft Sans Serif"/>
                <a:cs typeface="Microsoft Sans Serif"/>
              </a:rPr>
              <a:t>основной образовательной программы дошкольного образования «Мозаика» (авторы-составители </a:t>
            </a:r>
            <a:r>
              <a:rPr lang="ru-RU" sz="1600" spc="-20" dirty="0" err="1" smtClean="0">
                <a:solidFill>
                  <a:srgbClr val="17375E"/>
                </a:solidFill>
                <a:latin typeface="Microsoft Sans Serif"/>
                <a:cs typeface="Microsoft Sans Serif"/>
              </a:rPr>
              <a:t>В.Ю.Белькович</a:t>
            </a:r>
            <a:r>
              <a:rPr lang="ru-RU" sz="1600" spc="-20" dirty="0" smtClean="0">
                <a:solidFill>
                  <a:srgbClr val="17375E"/>
                </a:solidFill>
                <a:latin typeface="Microsoft Sans Serif"/>
                <a:cs typeface="Microsoft Sans Serif"/>
              </a:rPr>
              <a:t>, </a:t>
            </a:r>
            <a:r>
              <a:rPr lang="ru-RU" sz="1600" spc="-20" dirty="0" err="1" smtClean="0">
                <a:solidFill>
                  <a:srgbClr val="17375E"/>
                </a:solidFill>
                <a:latin typeface="Microsoft Sans Serif"/>
                <a:cs typeface="Microsoft Sans Serif"/>
              </a:rPr>
              <a:t>Н.В.Гребёнкина</a:t>
            </a:r>
            <a:r>
              <a:rPr lang="ru-RU" sz="1600" spc="-20" dirty="0" smtClean="0">
                <a:solidFill>
                  <a:srgbClr val="17375E"/>
                </a:solidFill>
                <a:latin typeface="Microsoft Sans Serif"/>
                <a:cs typeface="Microsoft Sans Serif"/>
              </a:rPr>
              <a:t>, </a:t>
            </a:r>
            <a:r>
              <a:rPr lang="ru-RU" sz="1600" spc="-20" dirty="0" err="1" smtClean="0">
                <a:solidFill>
                  <a:srgbClr val="17375E"/>
                </a:solidFill>
                <a:latin typeface="Microsoft Sans Serif"/>
                <a:cs typeface="Microsoft Sans Serif"/>
              </a:rPr>
              <a:t>И.А.Кильдышева</a:t>
            </a:r>
            <a:r>
              <a:rPr lang="ru-RU" sz="1600" spc="-20" dirty="0" smtClean="0">
                <a:solidFill>
                  <a:srgbClr val="17375E"/>
                </a:solidFill>
                <a:latin typeface="Microsoft Sans Serif"/>
                <a:cs typeface="Microsoft Sans Serif"/>
              </a:rPr>
              <a:t>).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207508" y="4137659"/>
            <a:ext cx="3698875" cy="2473325"/>
            <a:chOff x="5207508" y="4137659"/>
            <a:chExt cx="3698875" cy="2473325"/>
          </a:xfrm>
        </p:grpSpPr>
        <p:sp>
          <p:nvSpPr>
            <p:cNvPr id="18" name="object 18"/>
            <p:cNvSpPr/>
            <p:nvPr/>
          </p:nvSpPr>
          <p:spPr>
            <a:xfrm>
              <a:off x="5219700" y="4149851"/>
              <a:ext cx="3672840" cy="2447290"/>
            </a:xfrm>
            <a:custGeom>
              <a:avLst/>
              <a:gdLst/>
              <a:ahLst/>
              <a:cxnLst/>
              <a:rect l="l" t="t" r="r" b="b"/>
              <a:pathLst>
                <a:path w="3672840" h="2447290">
                  <a:moveTo>
                    <a:pt x="3264407" y="0"/>
                  </a:moveTo>
                  <a:lnTo>
                    <a:pt x="408050" y="0"/>
                  </a:lnTo>
                  <a:lnTo>
                    <a:pt x="360425" y="2793"/>
                  </a:lnTo>
                  <a:lnTo>
                    <a:pt x="314451" y="10795"/>
                  </a:lnTo>
                  <a:lnTo>
                    <a:pt x="270383" y="23749"/>
                  </a:lnTo>
                  <a:lnTo>
                    <a:pt x="228600" y="41402"/>
                  </a:lnTo>
                  <a:lnTo>
                    <a:pt x="189229" y="63500"/>
                  </a:lnTo>
                  <a:lnTo>
                    <a:pt x="152780" y="89535"/>
                  </a:lnTo>
                  <a:lnTo>
                    <a:pt x="119507" y="119380"/>
                  </a:lnTo>
                  <a:lnTo>
                    <a:pt x="89662" y="152781"/>
                  </a:lnTo>
                  <a:lnTo>
                    <a:pt x="63500" y="189230"/>
                  </a:lnTo>
                  <a:lnTo>
                    <a:pt x="41401" y="228473"/>
                  </a:lnTo>
                  <a:lnTo>
                    <a:pt x="23749" y="270256"/>
                  </a:lnTo>
                  <a:lnTo>
                    <a:pt x="10795" y="314325"/>
                  </a:lnTo>
                  <a:lnTo>
                    <a:pt x="2794" y="360299"/>
                  </a:lnTo>
                  <a:lnTo>
                    <a:pt x="0" y="407924"/>
                  </a:lnTo>
                  <a:lnTo>
                    <a:pt x="0" y="2039353"/>
                  </a:lnTo>
                  <a:lnTo>
                    <a:pt x="2794" y="2086927"/>
                  </a:lnTo>
                  <a:lnTo>
                    <a:pt x="10795" y="2132876"/>
                  </a:lnTo>
                  <a:lnTo>
                    <a:pt x="23749" y="2176919"/>
                  </a:lnTo>
                  <a:lnTo>
                    <a:pt x="41401" y="2218740"/>
                  </a:lnTo>
                  <a:lnTo>
                    <a:pt x="63500" y="2258021"/>
                  </a:lnTo>
                  <a:lnTo>
                    <a:pt x="89662" y="2294470"/>
                  </a:lnTo>
                  <a:lnTo>
                    <a:pt x="119507" y="2327783"/>
                  </a:lnTo>
                  <a:lnTo>
                    <a:pt x="152780" y="2357640"/>
                  </a:lnTo>
                  <a:lnTo>
                    <a:pt x="189229" y="2383751"/>
                  </a:lnTo>
                  <a:lnTo>
                    <a:pt x="228600" y="2405786"/>
                  </a:lnTo>
                  <a:lnTo>
                    <a:pt x="270383" y="2423477"/>
                  </a:lnTo>
                  <a:lnTo>
                    <a:pt x="314451" y="2436482"/>
                  </a:lnTo>
                  <a:lnTo>
                    <a:pt x="360425" y="2444508"/>
                  </a:lnTo>
                  <a:lnTo>
                    <a:pt x="408050" y="2447251"/>
                  </a:lnTo>
                  <a:lnTo>
                    <a:pt x="3264407" y="2447251"/>
                  </a:lnTo>
                  <a:lnTo>
                    <a:pt x="3312032" y="2444508"/>
                  </a:lnTo>
                  <a:lnTo>
                    <a:pt x="3358006" y="2436482"/>
                  </a:lnTo>
                  <a:lnTo>
                    <a:pt x="3401949" y="2423477"/>
                  </a:lnTo>
                  <a:lnTo>
                    <a:pt x="3443858" y="2405786"/>
                  </a:lnTo>
                  <a:lnTo>
                    <a:pt x="3483102" y="2383751"/>
                  </a:lnTo>
                  <a:lnTo>
                    <a:pt x="3519551" y="2357640"/>
                  </a:lnTo>
                  <a:lnTo>
                    <a:pt x="3552952" y="2327783"/>
                  </a:lnTo>
                  <a:lnTo>
                    <a:pt x="3582797" y="2294470"/>
                  </a:lnTo>
                  <a:lnTo>
                    <a:pt x="3608958" y="2258021"/>
                  </a:lnTo>
                  <a:lnTo>
                    <a:pt x="3630929" y="2218740"/>
                  </a:lnTo>
                  <a:lnTo>
                    <a:pt x="3648709" y="2176919"/>
                  </a:lnTo>
                  <a:lnTo>
                    <a:pt x="3661664" y="2132876"/>
                  </a:lnTo>
                  <a:lnTo>
                    <a:pt x="3669665" y="2086927"/>
                  </a:lnTo>
                  <a:lnTo>
                    <a:pt x="3672458" y="2039353"/>
                  </a:lnTo>
                  <a:lnTo>
                    <a:pt x="3672458" y="407924"/>
                  </a:lnTo>
                  <a:lnTo>
                    <a:pt x="3669665" y="360299"/>
                  </a:lnTo>
                  <a:lnTo>
                    <a:pt x="3661664" y="314325"/>
                  </a:lnTo>
                  <a:lnTo>
                    <a:pt x="3648709" y="270256"/>
                  </a:lnTo>
                  <a:lnTo>
                    <a:pt x="3630929" y="228473"/>
                  </a:lnTo>
                  <a:lnTo>
                    <a:pt x="3608958" y="189230"/>
                  </a:lnTo>
                  <a:lnTo>
                    <a:pt x="3582797" y="152781"/>
                  </a:lnTo>
                  <a:lnTo>
                    <a:pt x="3552952" y="119380"/>
                  </a:lnTo>
                  <a:lnTo>
                    <a:pt x="3519551" y="89535"/>
                  </a:lnTo>
                  <a:lnTo>
                    <a:pt x="3483102" y="63500"/>
                  </a:lnTo>
                  <a:lnTo>
                    <a:pt x="3443858" y="41402"/>
                  </a:lnTo>
                  <a:lnTo>
                    <a:pt x="3401949" y="23749"/>
                  </a:lnTo>
                  <a:lnTo>
                    <a:pt x="3358006" y="10795"/>
                  </a:lnTo>
                  <a:lnTo>
                    <a:pt x="3312032" y="2793"/>
                  </a:lnTo>
                  <a:lnTo>
                    <a:pt x="3264407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20462" y="4150613"/>
              <a:ext cx="3672840" cy="2447290"/>
            </a:xfrm>
            <a:custGeom>
              <a:avLst/>
              <a:gdLst/>
              <a:ahLst/>
              <a:cxnLst/>
              <a:rect l="l" t="t" r="r" b="b"/>
              <a:pathLst>
                <a:path w="3672840" h="2447290">
                  <a:moveTo>
                    <a:pt x="0" y="407924"/>
                  </a:moveTo>
                  <a:lnTo>
                    <a:pt x="2793" y="360299"/>
                  </a:lnTo>
                  <a:lnTo>
                    <a:pt x="10795" y="314325"/>
                  </a:lnTo>
                  <a:lnTo>
                    <a:pt x="23749" y="270256"/>
                  </a:lnTo>
                  <a:lnTo>
                    <a:pt x="41401" y="228473"/>
                  </a:lnTo>
                  <a:lnTo>
                    <a:pt x="63500" y="189230"/>
                  </a:lnTo>
                  <a:lnTo>
                    <a:pt x="89662" y="152781"/>
                  </a:lnTo>
                  <a:lnTo>
                    <a:pt x="119507" y="119380"/>
                  </a:lnTo>
                  <a:lnTo>
                    <a:pt x="152780" y="89535"/>
                  </a:lnTo>
                  <a:lnTo>
                    <a:pt x="189229" y="63500"/>
                  </a:lnTo>
                  <a:lnTo>
                    <a:pt x="228600" y="41402"/>
                  </a:lnTo>
                  <a:lnTo>
                    <a:pt x="270383" y="23749"/>
                  </a:lnTo>
                  <a:lnTo>
                    <a:pt x="314451" y="10794"/>
                  </a:lnTo>
                  <a:lnTo>
                    <a:pt x="360425" y="2793"/>
                  </a:lnTo>
                  <a:lnTo>
                    <a:pt x="408050" y="0"/>
                  </a:lnTo>
                  <a:lnTo>
                    <a:pt x="3264408" y="0"/>
                  </a:lnTo>
                  <a:lnTo>
                    <a:pt x="3312033" y="2793"/>
                  </a:lnTo>
                  <a:lnTo>
                    <a:pt x="3358007" y="10794"/>
                  </a:lnTo>
                  <a:lnTo>
                    <a:pt x="3401948" y="23749"/>
                  </a:lnTo>
                  <a:lnTo>
                    <a:pt x="3443859" y="41402"/>
                  </a:lnTo>
                  <a:lnTo>
                    <a:pt x="3483102" y="63500"/>
                  </a:lnTo>
                  <a:lnTo>
                    <a:pt x="3519551" y="89535"/>
                  </a:lnTo>
                  <a:lnTo>
                    <a:pt x="3552952" y="119380"/>
                  </a:lnTo>
                  <a:lnTo>
                    <a:pt x="3582796" y="152781"/>
                  </a:lnTo>
                  <a:lnTo>
                    <a:pt x="3608959" y="189230"/>
                  </a:lnTo>
                  <a:lnTo>
                    <a:pt x="3630930" y="228473"/>
                  </a:lnTo>
                  <a:lnTo>
                    <a:pt x="3648710" y="270256"/>
                  </a:lnTo>
                  <a:lnTo>
                    <a:pt x="3661664" y="314325"/>
                  </a:lnTo>
                  <a:lnTo>
                    <a:pt x="3669665" y="360299"/>
                  </a:lnTo>
                  <a:lnTo>
                    <a:pt x="3672459" y="407924"/>
                  </a:lnTo>
                  <a:lnTo>
                    <a:pt x="3672459" y="2039353"/>
                  </a:lnTo>
                  <a:lnTo>
                    <a:pt x="3669665" y="2086927"/>
                  </a:lnTo>
                  <a:lnTo>
                    <a:pt x="3661664" y="2132876"/>
                  </a:lnTo>
                  <a:lnTo>
                    <a:pt x="3648710" y="2176919"/>
                  </a:lnTo>
                  <a:lnTo>
                    <a:pt x="3630930" y="2218740"/>
                  </a:lnTo>
                  <a:lnTo>
                    <a:pt x="3608959" y="2258021"/>
                  </a:lnTo>
                  <a:lnTo>
                    <a:pt x="3582796" y="2294470"/>
                  </a:lnTo>
                  <a:lnTo>
                    <a:pt x="3552952" y="2327783"/>
                  </a:lnTo>
                  <a:lnTo>
                    <a:pt x="3519551" y="2357640"/>
                  </a:lnTo>
                  <a:lnTo>
                    <a:pt x="3483102" y="2383751"/>
                  </a:lnTo>
                  <a:lnTo>
                    <a:pt x="3443859" y="2405786"/>
                  </a:lnTo>
                  <a:lnTo>
                    <a:pt x="3401948" y="2423477"/>
                  </a:lnTo>
                  <a:lnTo>
                    <a:pt x="3358007" y="2436482"/>
                  </a:lnTo>
                  <a:lnTo>
                    <a:pt x="3312033" y="2444508"/>
                  </a:lnTo>
                  <a:lnTo>
                    <a:pt x="3264408" y="2447251"/>
                  </a:lnTo>
                  <a:lnTo>
                    <a:pt x="408050" y="2447251"/>
                  </a:lnTo>
                  <a:lnTo>
                    <a:pt x="360425" y="2444508"/>
                  </a:lnTo>
                  <a:lnTo>
                    <a:pt x="314451" y="2436482"/>
                  </a:lnTo>
                  <a:lnTo>
                    <a:pt x="270383" y="2423477"/>
                  </a:lnTo>
                  <a:lnTo>
                    <a:pt x="228600" y="2405786"/>
                  </a:lnTo>
                  <a:lnTo>
                    <a:pt x="189229" y="2383751"/>
                  </a:lnTo>
                  <a:lnTo>
                    <a:pt x="152780" y="2357640"/>
                  </a:lnTo>
                  <a:lnTo>
                    <a:pt x="119507" y="2327783"/>
                  </a:lnTo>
                  <a:lnTo>
                    <a:pt x="89662" y="2294470"/>
                  </a:lnTo>
                  <a:lnTo>
                    <a:pt x="63500" y="2258021"/>
                  </a:lnTo>
                  <a:lnTo>
                    <a:pt x="41401" y="2218740"/>
                  </a:lnTo>
                  <a:lnTo>
                    <a:pt x="23749" y="2176919"/>
                  </a:lnTo>
                  <a:lnTo>
                    <a:pt x="10795" y="2132876"/>
                  </a:lnTo>
                  <a:lnTo>
                    <a:pt x="2793" y="2086927"/>
                  </a:lnTo>
                  <a:lnTo>
                    <a:pt x="0" y="2039353"/>
                  </a:lnTo>
                  <a:lnTo>
                    <a:pt x="0" y="407924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85840" y="2521077"/>
            <a:ext cx="2952750" cy="3370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090" marR="805815" indent="-52069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8452A"/>
                </a:solidFill>
                <a:latin typeface="Calibri"/>
                <a:cs typeface="Calibri"/>
              </a:rPr>
              <a:t>Часть, формируемая участниками</a:t>
            </a:r>
            <a:endParaRPr sz="1800" dirty="0">
              <a:latin typeface="Calibri"/>
              <a:cs typeface="Calibri"/>
            </a:endParaRPr>
          </a:p>
          <a:p>
            <a:pPr marL="527685" marR="666750" algn="ctr">
              <a:lnSpc>
                <a:spcPct val="100000"/>
              </a:lnSpc>
            </a:pPr>
            <a:r>
              <a:rPr sz="1800" b="1" spc="-10" dirty="0">
                <a:solidFill>
                  <a:srgbClr val="48452A"/>
                </a:solidFill>
                <a:latin typeface="Calibri"/>
                <a:cs typeface="Calibri"/>
              </a:rPr>
              <a:t>образовательных отношений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89"/>
              </a:spcBef>
            </a:pPr>
            <a:endParaRPr sz="1800" dirty="0">
              <a:latin typeface="Calibri"/>
              <a:cs typeface="Calibri"/>
            </a:endParaRPr>
          </a:p>
          <a:p>
            <a:pPr marL="12065" marR="5080" indent="-30480" algn="ctr">
              <a:lnSpc>
                <a:spcPct val="100000"/>
              </a:lnSpc>
            </a:pPr>
            <a:r>
              <a:rPr sz="16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Отражает</a:t>
            </a:r>
            <a:r>
              <a:rPr sz="16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организацию </a:t>
            </a:r>
            <a:r>
              <a:rPr sz="1600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работы</a:t>
            </a:r>
            <a:r>
              <a:rPr sz="1600" spc="4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600" spc="4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группах кратковременного </a:t>
            </a:r>
            <a:r>
              <a:rPr sz="16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пребывания</a:t>
            </a:r>
            <a:r>
              <a:rPr sz="16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детей, </a:t>
            </a:r>
            <a:r>
              <a:rPr sz="160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приоритетное</a:t>
            </a:r>
            <a:r>
              <a:rPr sz="1600" spc="-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направление </a:t>
            </a:r>
            <a:r>
              <a:rPr sz="1600" dirty="0">
                <a:solidFill>
                  <a:srgbClr val="17375E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1600" spc="26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учреждения, </a:t>
            </a:r>
            <a:r>
              <a:rPr sz="16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взаимодействие</a:t>
            </a:r>
            <a:r>
              <a:rPr sz="16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6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семьей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9107" y="336804"/>
            <a:ext cx="1737359" cy="1908048"/>
          </a:xfrm>
          <a:prstGeom prst="rect">
            <a:avLst/>
          </a:prstGeom>
        </p:spPr>
      </p:pic>
      <p:pic>
        <p:nvPicPr>
          <p:cNvPr id="2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0"/>
            <a:ext cx="322188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95544" y="393191"/>
            <a:ext cx="2834640" cy="1320800"/>
            <a:chOff x="5495544" y="393191"/>
            <a:chExt cx="2834640" cy="1320800"/>
          </a:xfrm>
        </p:grpSpPr>
        <p:sp>
          <p:nvSpPr>
            <p:cNvPr id="3" name="object 3"/>
            <p:cNvSpPr/>
            <p:nvPr/>
          </p:nvSpPr>
          <p:spPr>
            <a:xfrm>
              <a:off x="5507736" y="405383"/>
              <a:ext cx="2808605" cy="1295400"/>
            </a:xfrm>
            <a:custGeom>
              <a:avLst/>
              <a:gdLst/>
              <a:ahLst/>
              <a:cxnLst/>
              <a:rect l="l" t="t" r="r" b="b"/>
              <a:pathLst>
                <a:path w="2808604" h="1295400">
                  <a:moveTo>
                    <a:pt x="2592450" y="0"/>
                  </a:moveTo>
                  <a:lnTo>
                    <a:pt x="216026" y="0"/>
                  </a:lnTo>
                  <a:lnTo>
                    <a:pt x="166497" y="5714"/>
                  </a:lnTo>
                  <a:lnTo>
                    <a:pt x="121030" y="21970"/>
                  </a:lnTo>
                  <a:lnTo>
                    <a:pt x="80899" y="47370"/>
                  </a:lnTo>
                  <a:lnTo>
                    <a:pt x="47498" y="80899"/>
                  </a:lnTo>
                  <a:lnTo>
                    <a:pt x="21971" y="120903"/>
                  </a:lnTo>
                  <a:lnTo>
                    <a:pt x="5714" y="166369"/>
                  </a:lnTo>
                  <a:lnTo>
                    <a:pt x="0" y="215773"/>
                  </a:lnTo>
                  <a:lnTo>
                    <a:pt x="0" y="1079118"/>
                  </a:lnTo>
                  <a:lnTo>
                    <a:pt x="5714" y="1128521"/>
                  </a:lnTo>
                  <a:lnTo>
                    <a:pt x="21971" y="1173988"/>
                  </a:lnTo>
                  <a:lnTo>
                    <a:pt x="47498" y="1214119"/>
                  </a:lnTo>
                  <a:lnTo>
                    <a:pt x="80899" y="1247520"/>
                  </a:lnTo>
                  <a:lnTo>
                    <a:pt x="121030" y="1272920"/>
                  </a:lnTo>
                  <a:lnTo>
                    <a:pt x="166497" y="1289177"/>
                  </a:lnTo>
                  <a:lnTo>
                    <a:pt x="216026" y="1294891"/>
                  </a:lnTo>
                  <a:lnTo>
                    <a:pt x="2592450" y="1294891"/>
                  </a:lnTo>
                  <a:lnTo>
                    <a:pt x="2641981" y="1289177"/>
                  </a:lnTo>
                  <a:lnTo>
                    <a:pt x="2687446" y="1272920"/>
                  </a:lnTo>
                  <a:lnTo>
                    <a:pt x="2727579" y="1247520"/>
                  </a:lnTo>
                  <a:lnTo>
                    <a:pt x="2760980" y="1214119"/>
                  </a:lnTo>
                  <a:lnTo>
                    <a:pt x="2786507" y="1173988"/>
                  </a:lnTo>
                  <a:lnTo>
                    <a:pt x="2802763" y="1128521"/>
                  </a:lnTo>
                  <a:lnTo>
                    <a:pt x="2808478" y="1079118"/>
                  </a:lnTo>
                  <a:lnTo>
                    <a:pt x="2808478" y="215773"/>
                  </a:lnTo>
                  <a:lnTo>
                    <a:pt x="2802763" y="166369"/>
                  </a:lnTo>
                  <a:lnTo>
                    <a:pt x="2786507" y="120903"/>
                  </a:lnTo>
                  <a:lnTo>
                    <a:pt x="2760980" y="80899"/>
                  </a:lnTo>
                  <a:lnTo>
                    <a:pt x="2727579" y="47370"/>
                  </a:lnTo>
                  <a:lnTo>
                    <a:pt x="2687446" y="21970"/>
                  </a:lnTo>
                  <a:lnTo>
                    <a:pt x="2641981" y="5714"/>
                  </a:lnTo>
                  <a:lnTo>
                    <a:pt x="2592450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08498" y="406145"/>
              <a:ext cx="2808605" cy="1295400"/>
            </a:xfrm>
            <a:custGeom>
              <a:avLst/>
              <a:gdLst/>
              <a:ahLst/>
              <a:cxnLst/>
              <a:rect l="l" t="t" r="r" b="b"/>
              <a:pathLst>
                <a:path w="2808604" h="1295400">
                  <a:moveTo>
                    <a:pt x="0" y="215773"/>
                  </a:moveTo>
                  <a:lnTo>
                    <a:pt x="5714" y="166369"/>
                  </a:lnTo>
                  <a:lnTo>
                    <a:pt x="21971" y="120903"/>
                  </a:lnTo>
                  <a:lnTo>
                    <a:pt x="47498" y="80899"/>
                  </a:lnTo>
                  <a:lnTo>
                    <a:pt x="80899" y="47370"/>
                  </a:lnTo>
                  <a:lnTo>
                    <a:pt x="121030" y="21970"/>
                  </a:lnTo>
                  <a:lnTo>
                    <a:pt x="166497" y="5714"/>
                  </a:lnTo>
                  <a:lnTo>
                    <a:pt x="216026" y="0"/>
                  </a:lnTo>
                  <a:lnTo>
                    <a:pt x="2592451" y="0"/>
                  </a:lnTo>
                  <a:lnTo>
                    <a:pt x="2641980" y="5714"/>
                  </a:lnTo>
                  <a:lnTo>
                    <a:pt x="2687447" y="21970"/>
                  </a:lnTo>
                  <a:lnTo>
                    <a:pt x="2727579" y="47370"/>
                  </a:lnTo>
                  <a:lnTo>
                    <a:pt x="2760979" y="80899"/>
                  </a:lnTo>
                  <a:lnTo>
                    <a:pt x="2786506" y="120903"/>
                  </a:lnTo>
                  <a:lnTo>
                    <a:pt x="2802762" y="166369"/>
                  </a:lnTo>
                  <a:lnTo>
                    <a:pt x="2808478" y="215773"/>
                  </a:lnTo>
                  <a:lnTo>
                    <a:pt x="2808478" y="1079118"/>
                  </a:lnTo>
                  <a:lnTo>
                    <a:pt x="2802762" y="1128521"/>
                  </a:lnTo>
                  <a:lnTo>
                    <a:pt x="2786506" y="1173988"/>
                  </a:lnTo>
                  <a:lnTo>
                    <a:pt x="2760979" y="1214119"/>
                  </a:lnTo>
                  <a:lnTo>
                    <a:pt x="2727579" y="1247520"/>
                  </a:lnTo>
                  <a:lnTo>
                    <a:pt x="2687447" y="1272920"/>
                  </a:lnTo>
                  <a:lnTo>
                    <a:pt x="2641980" y="1289177"/>
                  </a:lnTo>
                  <a:lnTo>
                    <a:pt x="2592451" y="1294891"/>
                  </a:lnTo>
                  <a:lnTo>
                    <a:pt x="216026" y="1294891"/>
                  </a:lnTo>
                  <a:lnTo>
                    <a:pt x="166497" y="1289177"/>
                  </a:lnTo>
                  <a:lnTo>
                    <a:pt x="121030" y="1272920"/>
                  </a:lnTo>
                  <a:lnTo>
                    <a:pt x="80899" y="1247520"/>
                  </a:lnTo>
                  <a:lnTo>
                    <a:pt x="47498" y="1214119"/>
                  </a:lnTo>
                  <a:lnTo>
                    <a:pt x="21971" y="1173988"/>
                  </a:lnTo>
                  <a:lnTo>
                    <a:pt x="5714" y="1128521"/>
                  </a:lnTo>
                  <a:lnTo>
                    <a:pt x="0" y="1079118"/>
                  </a:lnTo>
                  <a:lnTo>
                    <a:pt x="0" y="215773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29376" y="568578"/>
            <a:ext cx="197612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0" algn="ctr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Содержание коррекционной работы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967483" y="1760220"/>
            <a:ext cx="2834640" cy="1322705"/>
            <a:chOff x="1967483" y="1760220"/>
            <a:chExt cx="2834640" cy="1322705"/>
          </a:xfrm>
        </p:grpSpPr>
        <p:sp>
          <p:nvSpPr>
            <p:cNvPr id="7" name="object 7"/>
            <p:cNvSpPr/>
            <p:nvPr/>
          </p:nvSpPr>
          <p:spPr>
            <a:xfrm>
              <a:off x="1979675" y="1772412"/>
              <a:ext cx="2808605" cy="1296670"/>
            </a:xfrm>
            <a:custGeom>
              <a:avLst/>
              <a:gdLst/>
              <a:ahLst/>
              <a:cxnLst/>
              <a:rect l="l" t="t" r="r" b="b"/>
              <a:pathLst>
                <a:path w="2808604" h="1296670">
                  <a:moveTo>
                    <a:pt x="2592451" y="0"/>
                  </a:moveTo>
                  <a:lnTo>
                    <a:pt x="216026" y="0"/>
                  </a:lnTo>
                  <a:lnTo>
                    <a:pt x="166497" y="5714"/>
                  </a:lnTo>
                  <a:lnTo>
                    <a:pt x="121031" y="21971"/>
                  </a:lnTo>
                  <a:lnTo>
                    <a:pt x="80899" y="47498"/>
                  </a:lnTo>
                  <a:lnTo>
                    <a:pt x="47498" y="80899"/>
                  </a:lnTo>
                  <a:lnTo>
                    <a:pt x="21971" y="121030"/>
                  </a:lnTo>
                  <a:lnTo>
                    <a:pt x="5715" y="166497"/>
                  </a:lnTo>
                  <a:lnTo>
                    <a:pt x="0" y="216026"/>
                  </a:lnTo>
                  <a:lnTo>
                    <a:pt x="0" y="1080389"/>
                  </a:lnTo>
                  <a:lnTo>
                    <a:pt x="5715" y="1129918"/>
                  </a:lnTo>
                  <a:lnTo>
                    <a:pt x="21971" y="1175385"/>
                  </a:lnTo>
                  <a:lnTo>
                    <a:pt x="47498" y="1215516"/>
                  </a:lnTo>
                  <a:lnTo>
                    <a:pt x="80899" y="1248917"/>
                  </a:lnTo>
                  <a:lnTo>
                    <a:pt x="121031" y="1274445"/>
                  </a:lnTo>
                  <a:lnTo>
                    <a:pt x="166497" y="1290701"/>
                  </a:lnTo>
                  <a:lnTo>
                    <a:pt x="216026" y="1296415"/>
                  </a:lnTo>
                  <a:lnTo>
                    <a:pt x="2592451" y="1296415"/>
                  </a:lnTo>
                  <a:lnTo>
                    <a:pt x="2641981" y="1290701"/>
                  </a:lnTo>
                  <a:lnTo>
                    <a:pt x="2687447" y="1274445"/>
                  </a:lnTo>
                  <a:lnTo>
                    <a:pt x="2727579" y="1248917"/>
                  </a:lnTo>
                  <a:lnTo>
                    <a:pt x="2760979" y="1215516"/>
                  </a:lnTo>
                  <a:lnTo>
                    <a:pt x="2786507" y="1175385"/>
                  </a:lnTo>
                  <a:lnTo>
                    <a:pt x="2802763" y="1129918"/>
                  </a:lnTo>
                  <a:lnTo>
                    <a:pt x="2808478" y="1080389"/>
                  </a:lnTo>
                  <a:lnTo>
                    <a:pt x="2808478" y="216026"/>
                  </a:lnTo>
                  <a:lnTo>
                    <a:pt x="2802763" y="166497"/>
                  </a:lnTo>
                  <a:lnTo>
                    <a:pt x="2786507" y="121030"/>
                  </a:lnTo>
                  <a:lnTo>
                    <a:pt x="2760979" y="80899"/>
                  </a:lnTo>
                  <a:lnTo>
                    <a:pt x="2727579" y="47498"/>
                  </a:lnTo>
                  <a:lnTo>
                    <a:pt x="2687447" y="21971"/>
                  </a:lnTo>
                  <a:lnTo>
                    <a:pt x="2641981" y="5714"/>
                  </a:lnTo>
                  <a:lnTo>
                    <a:pt x="2592451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80437" y="1773174"/>
              <a:ext cx="2808605" cy="1296670"/>
            </a:xfrm>
            <a:custGeom>
              <a:avLst/>
              <a:gdLst/>
              <a:ahLst/>
              <a:cxnLst/>
              <a:rect l="l" t="t" r="r" b="b"/>
              <a:pathLst>
                <a:path w="2808604" h="1296670">
                  <a:moveTo>
                    <a:pt x="0" y="216026"/>
                  </a:moveTo>
                  <a:lnTo>
                    <a:pt x="5714" y="166497"/>
                  </a:lnTo>
                  <a:lnTo>
                    <a:pt x="21970" y="121030"/>
                  </a:lnTo>
                  <a:lnTo>
                    <a:pt x="47498" y="80899"/>
                  </a:lnTo>
                  <a:lnTo>
                    <a:pt x="80899" y="47498"/>
                  </a:lnTo>
                  <a:lnTo>
                    <a:pt x="121031" y="21971"/>
                  </a:lnTo>
                  <a:lnTo>
                    <a:pt x="166497" y="5714"/>
                  </a:lnTo>
                  <a:lnTo>
                    <a:pt x="216026" y="0"/>
                  </a:lnTo>
                  <a:lnTo>
                    <a:pt x="2592451" y="0"/>
                  </a:lnTo>
                  <a:lnTo>
                    <a:pt x="2641981" y="5714"/>
                  </a:lnTo>
                  <a:lnTo>
                    <a:pt x="2687447" y="21971"/>
                  </a:lnTo>
                  <a:lnTo>
                    <a:pt x="2727579" y="47498"/>
                  </a:lnTo>
                  <a:lnTo>
                    <a:pt x="2760979" y="80899"/>
                  </a:lnTo>
                  <a:lnTo>
                    <a:pt x="2786507" y="121030"/>
                  </a:lnTo>
                  <a:lnTo>
                    <a:pt x="2802763" y="166497"/>
                  </a:lnTo>
                  <a:lnTo>
                    <a:pt x="2808478" y="216026"/>
                  </a:lnTo>
                  <a:lnTo>
                    <a:pt x="2808478" y="1080389"/>
                  </a:lnTo>
                  <a:lnTo>
                    <a:pt x="2802763" y="1129918"/>
                  </a:lnTo>
                  <a:lnTo>
                    <a:pt x="2786507" y="1175385"/>
                  </a:lnTo>
                  <a:lnTo>
                    <a:pt x="2760979" y="1215516"/>
                  </a:lnTo>
                  <a:lnTo>
                    <a:pt x="2727579" y="1248917"/>
                  </a:lnTo>
                  <a:lnTo>
                    <a:pt x="2687447" y="1274445"/>
                  </a:lnTo>
                  <a:lnTo>
                    <a:pt x="2641981" y="1290701"/>
                  </a:lnTo>
                  <a:lnTo>
                    <a:pt x="2592451" y="1296415"/>
                  </a:lnTo>
                  <a:lnTo>
                    <a:pt x="216026" y="1296415"/>
                  </a:lnTo>
                  <a:lnTo>
                    <a:pt x="166497" y="1290701"/>
                  </a:lnTo>
                  <a:lnTo>
                    <a:pt x="121031" y="1274445"/>
                  </a:lnTo>
                  <a:lnTo>
                    <a:pt x="80899" y="1248917"/>
                  </a:lnTo>
                  <a:lnTo>
                    <a:pt x="47498" y="1215516"/>
                  </a:lnTo>
                  <a:lnTo>
                    <a:pt x="21970" y="1175385"/>
                  </a:lnTo>
                  <a:lnTo>
                    <a:pt x="5714" y="1129918"/>
                  </a:lnTo>
                  <a:lnTo>
                    <a:pt x="0" y="1080389"/>
                  </a:lnTo>
                  <a:lnTo>
                    <a:pt x="0" y="216026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74214" y="2089785"/>
            <a:ext cx="18072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marR="5080" indent="-70485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Приоритетное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направление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19783" y="3273552"/>
            <a:ext cx="3554095" cy="1177925"/>
            <a:chOff x="1319783" y="3273552"/>
            <a:chExt cx="3554095" cy="1177925"/>
          </a:xfrm>
        </p:grpSpPr>
        <p:sp>
          <p:nvSpPr>
            <p:cNvPr id="11" name="object 11"/>
            <p:cNvSpPr/>
            <p:nvPr/>
          </p:nvSpPr>
          <p:spPr>
            <a:xfrm>
              <a:off x="1331975" y="3285744"/>
              <a:ext cx="3528060" cy="1151890"/>
            </a:xfrm>
            <a:custGeom>
              <a:avLst/>
              <a:gdLst/>
              <a:ahLst/>
              <a:cxnLst/>
              <a:rect l="l" t="t" r="r" b="b"/>
              <a:pathLst>
                <a:path w="3528060" h="1151889">
                  <a:moveTo>
                    <a:pt x="3335782" y="0"/>
                  </a:moveTo>
                  <a:lnTo>
                    <a:pt x="192024" y="0"/>
                  </a:lnTo>
                  <a:lnTo>
                    <a:pt x="147955" y="5079"/>
                  </a:lnTo>
                  <a:lnTo>
                    <a:pt x="107568" y="19557"/>
                  </a:lnTo>
                  <a:lnTo>
                    <a:pt x="71882" y="42163"/>
                  </a:lnTo>
                  <a:lnTo>
                    <a:pt x="42164" y="71881"/>
                  </a:lnTo>
                  <a:lnTo>
                    <a:pt x="19558" y="107568"/>
                  </a:lnTo>
                  <a:lnTo>
                    <a:pt x="5080" y="147954"/>
                  </a:lnTo>
                  <a:lnTo>
                    <a:pt x="0" y="191896"/>
                  </a:lnTo>
                  <a:lnTo>
                    <a:pt x="0" y="959738"/>
                  </a:lnTo>
                  <a:lnTo>
                    <a:pt x="5080" y="1003807"/>
                  </a:lnTo>
                  <a:lnTo>
                    <a:pt x="19558" y="1044193"/>
                  </a:lnTo>
                  <a:lnTo>
                    <a:pt x="42164" y="1079880"/>
                  </a:lnTo>
                  <a:lnTo>
                    <a:pt x="71882" y="1109598"/>
                  </a:lnTo>
                  <a:lnTo>
                    <a:pt x="107568" y="1132204"/>
                  </a:lnTo>
                  <a:lnTo>
                    <a:pt x="147955" y="1146682"/>
                  </a:lnTo>
                  <a:lnTo>
                    <a:pt x="192024" y="1151762"/>
                  </a:lnTo>
                  <a:lnTo>
                    <a:pt x="3335782" y="1151762"/>
                  </a:lnTo>
                  <a:lnTo>
                    <a:pt x="3379851" y="1146682"/>
                  </a:lnTo>
                  <a:lnTo>
                    <a:pt x="3420237" y="1132204"/>
                  </a:lnTo>
                  <a:lnTo>
                    <a:pt x="3455924" y="1109598"/>
                  </a:lnTo>
                  <a:lnTo>
                    <a:pt x="3485641" y="1079880"/>
                  </a:lnTo>
                  <a:lnTo>
                    <a:pt x="3508248" y="1044193"/>
                  </a:lnTo>
                  <a:lnTo>
                    <a:pt x="3522726" y="1003807"/>
                  </a:lnTo>
                  <a:lnTo>
                    <a:pt x="3527806" y="959738"/>
                  </a:lnTo>
                  <a:lnTo>
                    <a:pt x="3527806" y="191896"/>
                  </a:lnTo>
                  <a:lnTo>
                    <a:pt x="3522726" y="147954"/>
                  </a:lnTo>
                  <a:lnTo>
                    <a:pt x="3508248" y="107568"/>
                  </a:lnTo>
                  <a:lnTo>
                    <a:pt x="3485641" y="71881"/>
                  </a:lnTo>
                  <a:lnTo>
                    <a:pt x="3455924" y="42163"/>
                  </a:lnTo>
                  <a:lnTo>
                    <a:pt x="3420237" y="19557"/>
                  </a:lnTo>
                  <a:lnTo>
                    <a:pt x="3379851" y="5079"/>
                  </a:lnTo>
                  <a:lnTo>
                    <a:pt x="3335782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32737" y="3286506"/>
              <a:ext cx="3528060" cy="1151890"/>
            </a:xfrm>
            <a:custGeom>
              <a:avLst/>
              <a:gdLst/>
              <a:ahLst/>
              <a:cxnLst/>
              <a:rect l="l" t="t" r="r" b="b"/>
              <a:pathLst>
                <a:path w="3528060" h="1151889">
                  <a:moveTo>
                    <a:pt x="0" y="191897"/>
                  </a:moveTo>
                  <a:lnTo>
                    <a:pt x="5080" y="147955"/>
                  </a:lnTo>
                  <a:lnTo>
                    <a:pt x="19558" y="107569"/>
                  </a:lnTo>
                  <a:lnTo>
                    <a:pt x="42164" y="71882"/>
                  </a:lnTo>
                  <a:lnTo>
                    <a:pt x="71881" y="42164"/>
                  </a:lnTo>
                  <a:lnTo>
                    <a:pt x="107568" y="19558"/>
                  </a:lnTo>
                  <a:lnTo>
                    <a:pt x="147955" y="5080"/>
                  </a:lnTo>
                  <a:lnTo>
                    <a:pt x="192024" y="0"/>
                  </a:lnTo>
                  <a:lnTo>
                    <a:pt x="3335782" y="0"/>
                  </a:lnTo>
                  <a:lnTo>
                    <a:pt x="3379851" y="5080"/>
                  </a:lnTo>
                  <a:lnTo>
                    <a:pt x="3420237" y="19558"/>
                  </a:lnTo>
                  <a:lnTo>
                    <a:pt x="3455924" y="42164"/>
                  </a:lnTo>
                  <a:lnTo>
                    <a:pt x="3485641" y="71882"/>
                  </a:lnTo>
                  <a:lnTo>
                    <a:pt x="3508248" y="107569"/>
                  </a:lnTo>
                  <a:lnTo>
                    <a:pt x="3522726" y="147955"/>
                  </a:lnTo>
                  <a:lnTo>
                    <a:pt x="3527806" y="191897"/>
                  </a:lnTo>
                  <a:lnTo>
                    <a:pt x="3527806" y="959739"/>
                  </a:lnTo>
                  <a:lnTo>
                    <a:pt x="3522726" y="1003808"/>
                  </a:lnTo>
                  <a:lnTo>
                    <a:pt x="3508248" y="1044194"/>
                  </a:lnTo>
                  <a:lnTo>
                    <a:pt x="3485641" y="1079881"/>
                  </a:lnTo>
                  <a:lnTo>
                    <a:pt x="3455924" y="1109599"/>
                  </a:lnTo>
                  <a:lnTo>
                    <a:pt x="3420237" y="1132205"/>
                  </a:lnTo>
                  <a:lnTo>
                    <a:pt x="3379851" y="1146683"/>
                  </a:lnTo>
                  <a:lnTo>
                    <a:pt x="3335782" y="1151763"/>
                  </a:lnTo>
                  <a:lnTo>
                    <a:pt x="192024" y="1151763"/>
                  </a:lnTo>
                  <a:lnTo>
                    <a:pt x="147955" y="1146683"/>
                  </a:lnTo>
                  <a:lnTo>
                    <a:pt x="107568" y="1132205"/>
                  </a:lnTo>
                  <a:lnTo>
                    <a:pt x="71881" y="1109599"/>
                  </a:lnTo>
                  <a:lnTo>
                    <a:pt x="42164" y="1079881"/>
                  </a:lnTo>
                  <a:lnTo>
                    <a:pt x="19558" y="1044194"/>
                  </a:lnTo>
                  <a:lnTo>
                    <a:pt x="5080" y="1003808"/>
                  </a:lnTo>
                  <a:lnTo>
                    <a:pt x="0" y="959739"/>
                  </a:lnTo>
                  <a:lnTo>
                    <a:pt x="0" y="191897"/>
                  </a:lnTo>
                  <a:close/>
                </a:path>
              </a:pathLst>
            </a:custGeom>
            <a:ln w="25907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027676" y="1831848"/>
            <a:ext cx="3951604" cy="3915410"/>
            <a:chOff x="5027676" y="1831848"/>
            <a:chExt cx="3951604" cy="3915410"/>
          </a:xfrm>
        </p:grpSpPr>
        <p:sp>
          <p:nvSpPr>
            <p:cNvPr id="14" name="object 14"/>
            <p:cNvSpPr/>
            <p:nvPr/>
          </p:nvSpPr>
          <p:spPr>
            <a:xfrm>
              <a:off x="5039868" y="1844040"/>
              <a:ext cx="3925570" cy="3889375"/>
            </a:xfrm>
            <a:custGeom>
              <a:avLst/>
              <a:gdLst/>
              <a:ahLst/>
              <a:cxnLst/>
              <a:rect l="l" t="t" r="r" b="b"/>
              <a:pathLst>
                <a:path w="3925570" h="3889375">
                  <a:moveTo>
                    <a:pt x="3277108" y="0"/>
                  </a:moveTo>
                  <a:lnTo>
                    <a:pt x="648081" y="0"/>
                  </a:lnTo>
                  <a:lnTo>
                    <a:pt x="599694" y="1777"/>
                  </a:lnTo>
                  <a:lnTo>
                    <a:pt x="552323" y="6985"/>
                  </a:lnTo>
                  <a:lnTo>
                    <a:pt x="506095" y="15621"/>
                  </a:lnTo>
                  <a:lnTo>
                    <a:pt x="461010" y="27432"/>
                  </a:lnTo>
                  <a:lnTo>
                    <a:pt x="417195" y="42418"/>
                  </a:lnTo>
                  <a:lnTo>
                    <a:pt x="374904" y="60198"/>
                  </a:lnTo>
                  <a:lnTo>
                    <a:pt x="334264" y="81025"/>
                  </a:lnTo>
                  <a:lnTo>
                    <a:pt x="295275" y="104394"/>
                  </a:lnTo>
                  <a:lnTo>
                    <a:pt x="258064" y="130429"/>
                  </a:lnTo>
                  <a:lnTo>
                    <a:pt x="222885" y="159004"/>
                  </a:lnTo>
                  <a:lnTo>
                    <a:pt x="189865" y="189864"/>
                  </a:lnTo>
                  <a:lnTo>
                    <a:pt x="159004" y="222885"/>
                  </a:lnTo>
                  <a:lnTo>
                    <a:pt x="130429" y="258063"/>
                  </a:lnTo>
                  <a:lnTo>
                    <a:pt x="104394" y="295275"/>
                  </a:lnTo>
                  <a:lnTo>
                    <a:pt x="81026" y="334263"/>
                  </a:lnTo>
                  <a:lnTo>
                    <a:pt x="60198" y="374904"/>
                  </a:lnTo>
                  <a:lnTo>
                    <a:pt x="42418" y="417195"/>
                  </a:lnTo>
                  <a:lnTo>
                    <a:pt x="27432" y="461010"/>
                  </a:lnTo>
                  <a:lnTo>
                    <a:pt x="15621" y="506095"/>
                  </a:lnTo>
                  <a:lnTo>
                    <a:pt x="6985" y="552450"/>
                  </a:lnTo>
                  <a:lnTo>
                    <a:pt x="1778" y="599821"/>
                  </a:lnTo>
                  <a:lnTo>
                    <a:pt x="0" y="648208"/>
                  </a:lnTo>
                  <a:lnTo>
                    <a:pt x="0" y="3240786"/>
                  </a:lnTo>
                  <a:lnTo>
                    <a:pt x="1778" y="3289173"/>
                  </a:lnTo>
                  <a:lnTo>
                    <a:pt x="6985" y="3336544"/>
                  </a:lnTo>
                  <a:lnTo>
                    <a:pt x="15621" y="3382899"/>
                  </a:lnTo>
                  <a:lnTo>
                    <a:pt x="27432" y="3427984"/>
                  </a:lnTo>
                  <a:lnTo>
                    <a:pt x="42418" y="3471799"/>
                  </a:lnTo>
                  <a:lnTo>
                    <a:pt x="60198" y="3514090"/>
                  </a:lnTo>
                  <a:lnTo>
                    <a:pt x="81026" y="3554729"/>
                  </a:lnTo>
                  <a:lnTo>
                    <a:pt x="104394" y="3593719"/>
                  </a:lnTo>
                  <a:lnTo>
                    <a:pt x="130429" y="3630929"/>
                  </a:lnTo>
                  <a:lnTo>
                    <a:pt x="159004" y="3665982"/>
                  </a:lnTo>
                  <a:lnTo>
                    <a:pt x="189865" y="3699129"/>
                  </a:lnTo>
                  <a:lnTo>
                    <a:pt x="222885" y="3729990"/>
                  </a:lnTo>
                  <a:lnTo>
                    <a:pt x="258064" y="3758488"/>
                  </a:lnTo>
                  <a:lnTo>
                    <a:pt x="295275" y="3784536"/>
                  </a:lnTo>
                  <a:lnTo>
                    <a:pt x="334264" y="3807980"/>
                  </a:lnTo>
                  <a:lnTo>
                    <a:pt x="374904" y="3828707"/>
                  </a:lnTo>
                  <a:lnTo>
                    <a:pt x="417195" y="3846601"/>
                  </a:lnTo>
                  <a:lnTo>
                    <a:pt x="461010" y="3861511"/>
                  </a:lnTo>
                  <a:lnTo>
                    <a:pt x="506095" y="3873334"/>
                  </a:lnTo>
                  <a:lnTo>
                    <a:pt x="552323" y="3881932"/>
                  </a:lnTo>
                  <a:lnTo>
                    <a:pt x="599694" y="3887177"/>
                  </a:lnTo>
                  <a:lnTo>
                    <a:pt x="648081" y="3888955"/>
                  </a:lnTo>
                  <a:lnTo>
                    <a:pt x="3277108" y="3888955"/>
                  </a:lnTo>
                  <a:lnTo>
                    <a:pt x="3325495" y="3887177"/>
                  </a:lnTo>
                  <a:lnTo>
                    <a:pt x="3372866" y="3881932"/>
                  </a:lnTo>
                  <a:lnTo>
                    <a:pt x="3419221" y="3873334"/>
                  </a:lnTo>
                  <a:lnTo>
                    <a:pt x="3464306" y="3861511"/>
                  </a:lnTo>
                  <a:lnTo>
                    <a:pt x="3508121" y="3846601"/>
                  </a:lnTo>
                  <a:lnTo>
                    <a:pt x="3550412" y="3828707"/>
                  </a:lnTo>
                  <a:lnTo>
                    <a:pt x="3591052" y="3807980"/>
                  </a:lnTo>
                  <a:lnTo>
                    <a:pt x="3630041" y="3784536"/>
                  </a:lnTo>
                  <a:lnTo>
                    <a:pt x="3667252" y="3758488"/>
                  </a:lnTo>
                  <a:lnTo>
                    <a:pt x="3702431" y="3729990"/>
                  </a:lnTo>
                  <a:lnTo>
                    <a:pt x="3735451" y="3699129"/>
                  </a:lnTo>
                  <a:lnTo>
                    <a:pt x="3766312" y="3665982"/>
                  </a:lnTo>
                  <a:lnTo>
                    <a:pt x="3794887" y="3630929"/>
                  </a:lnTo>
                  <a:lnTo>
                    <a:pt x="3820922" y="3593719"/>
                  </a:lnTo>
                  <a:lnTo>
                    <a:pt x="3844290" y="3554729"/>
                  </a:lnTo>
                  <a:lnTo>
                    <a:pt x="3865117" y="3514090"/>
                  </a:lnTo>
                  <a:lnTo>
                    <a:pt x="3882898" y="3471799"/>
                  </a:lnTo>
                  <a:lnTo>
                    <a:pt x="3897884" y="3427984"/>
                  </a:lnTo>
                  <a:lnTo>
                    <a:pt x="3909695" y="3382899"/>
                  </a:lnTo>
                  <a:lnTo>
                    <a:pt x="3918331" y="3336544"/>
                  </a:lnTo>
                  <a:lnTo>
                    <a:pt x="3923538" y="3289173"/>
                  </a:lnTo>
                  <a:lnTo>
                    <a:pt x="3925316" y="3240786"/>
                  </a:lnTo>
                  <a:lnTo>
                    <a:pt x="3925316" y="648208"/>
                  </a:lnTo>
                  <a:lnTo>
                    <a:pt x="3923538" y="599821"/>
                  </a:lnTo>
                  <a:lnTo>
                    <a:pt x="3918331" y="552450"/>
                  </a:lnTo>
                  <a:lnTo>
                    <a:pt x="3909695" y="506095"/>
                  </a:lnTo>
                  <a:lnTo>
                    <a:pt x="3897884" y="461010"/>
                  </a:lnTo>
                  <a:lnTo>
                    <a:pt x="3882898" y="417195"/>
                  </a:lnTo>
                  <a:lnTo>
                    <a:pt x="3865117" y="374904"/>
                  </a:lnTo>
                  <a:lnTo>
                    <a:pt x="3844290" y="334263"/>
                  </a:lnTo>
                  <a:lnTo>
                    <a:pt x="3820922" y="295275"/>
                  </a:lnTo>
                  <a:lnTo>
                    <a:pt x="3794887" y="258063"/>
                  </a:lnTo>
                  <a:lnTo>
                    <a:pt x="3766312" y="222885"/>
                  </a:lnTo>
                  <a:lnTo>
                    <a:pt x="3735451" y="189864"/>
                  </a:lnTo>
                  <a:lnTo>
                    <a:pt x="3702431" y="159004"/>
                  </a:lnTo>
                  <a:lnTo>
                    <a:pt x="3667252" y="130429"/>
                  </a:lnTo>
                  <a:lnTo>
                    <a:pt x="3630041" y="104394"/>
                  </a:lnTo>
                  <a:lnTo>
                    <a:pt x="3591052" y="81025"/>
                  </a:lnTo>
                  <a:lnTo>
                    <a:pt x="3550412" y="60198"/>
                  </a:lnTo>
                  <a:lnTo>
                    <a:pt x="3508121" y="42418"/>
                  </a:lnTo>
                  <a:lnTo>
                    <a:pt x="3464306" y="27432"/>
                  </a:lnTo>
                  <a:lnTo>
                    <a:pt x="3419221" y="15621"/>
                  </a:lnTo>
                  <a:lnTo>
                    <a:pt x="3372866" y="6985"/>
                  </a:lnTo>
                  <a:lnTo>
                    <a:pt x="3325495" y="1777"/>
                  </a:lnTo>
                  <a:lnTo>
                    <a:pt x="3277108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40630" y="1844802"/>
              <a:ext cx="3925570" cy="3889375"/>
            </a:xfrm>
            <a:custGeom>
              <a:avLst/>
              <a:gdLst/>
              <a:ahLst/>
              <a:cxnLst/>
              <a:rect l="l" t="t" r="r" b="b"/>
              <a:pathLst>
                <a:path w="3925570" h="3889375">
                  <a:moveTo>
                    <a:pt x="0" y="648208"/>
                  </a:moveTo>
                  <a:lnTo>
                    <a:pt x="1778" y="599821"/>
                  </a:lnTo>
                  <a:lnTo>
                    <a:pt x="6985" y="552450"/>
                  </a:lnTo>
                  <a:lnTo>
                    <a:pt x="15621" y="506095"/>
                  </a:lnTo>
                  <a:lnTo>
                    <a:pt x="27432" y="461010"/>
                  </a:lnTo>
                  <a:lnTo>
                    <a:pt x="42418" y="417195"/>
                  </a:lnTo>
                  <a:lnTo>
                    <a:pt x="60198" y="374903"/>
                  </a:lnTo>
                  <a:lnTo>
                    <a:pt x="81025" y="334263"/>
                  </a:lnTo>
                  <a:lnTo>
                    <a:pt x="104394" y="295275"/>
                  </a:lnTo>
                  <a:lnTo>
                    <a:pt x="130429" y="258063"/>
                  </a:lnTo>
                  <a:lnTo>
                    <a:pt x="159004" y="222885"/>
                  </a:lnTo>
                  <a:lnTo>
                    <a:pt x="189865" y="189864"/>
                  </a:lnTo>
                  <a:lnTo>
                    <a:pt x="222885" y="159003"/>
                  </a:lnTo>
                  <a:lnTo>
                    <a:pt x="258064" y="130428"/>
                  </a:lnTo>
                  <a:lnTo>
                    <a:pt x="295275" y="104394"/>
                  </a:lnTo>
                  <a:lnTo>
                    <a:pt x="334264" y="81025"/>
                  </a:lnTo>
                  <a:lnTo>
                    <a:pt x="374904" y="60198"/>
                  </a:lnTo>
                  <a:lnTo>
                    <a:pt x="417195" y="42418"/>
                  </a:lnTo>
                  <a:lnTo>
                    <a:pt x="461010" y="27432"/>
                  </a:lnTo>
                  <a:lnTo>
                    <a:pt x="506095" y="15621"/>
                  </a:lnTo>
                  <a:lnTo>
                    <a:pt x="552323" y="6985"/>
                  </a:lnTo>
                  <a:lnTo>
                    <a:pt x="599694" y="1777"/>
                  </a:lnTo>
                  <a:lnTo>
                    <a:pt x="648081" y="0"/>
                  </a:lnTo>
                  <a:lnTo>
                    <a:pt x="3277108" y="0"/>
                  </a:lnTo>
                  <a:lnTo>
                    <a:pt x="3325495" y="1777"/>
                  </a:lnTo>
                  <a:lnTo>
                    <a:pt x="3372866" y="6985"/>
                  </a:lnTo>
                  <a:lnTo>
                    <a:pt x="3419221" y="15621"/>
                  </a:lnTo>
                  <a:lnTo>
                    <a:pt x="3464305" y="27432"/>
                  </a:lnTo>
                  <a:lnTo>
                    <a:pt x="3508121" y="42418"/>
                  </a:lnTo>
                  <a:lnTo>
                    <a:pt x="3550412" y="60198"/>
                  </a:lnTo>
                  <a:lnTo>
                    <a:pt x="3591052" y="81025"/>
                  </a:lnTo>
                  <a:lnTo>
                    <a:pt x="3630041" y="104394"/>
                  </a:lnTo>
                  <a:lnTo>
                    <a:pt x="3667252" y="130428"/>
                  </a:lnTo>
                  <a:lnTo>
                    <a:pt x="3702430" y="159003"/>
                  </a:lnTo>
                  <a:lnTo>
                    <a:pt x="3735451" y="189864"/>
                  </a:lnTo>
                  <a:lnTo>
                    <a:pt x="3766312" y="222885"/>
                  </a:lnTo>
                  <a:lnTo>
                    <a:pt x="3794887" y="258063"/>
                  </a:lnTo>
                  <a:lnTo>
                    <a:pt x="3820922" y="295275"/>
                  </a:lnTo>
                  <a:lnTo>
                    <a:pt x="3844290" y="334263"/>
                  </a:lnTo>
                  <a:lnTo>
                    <a:pt x="3865118" y="374903"/>
                  </a:lnTo>
                  <a:lnTo>
                    <a:pt x="3882898" y="417195"/>
                  </a:lnTo>
                  <a:lnTo>
                    <a:pt x="3897884" y="461010"/>
                  </a:lnTo>
                  <a:lnTo>
                    <a:pt x="3909695" y="506095"/>
                  </a:lnTo>
                  <a:lnTo>
                    <a:pt x="3918330" y="552450"/>
                  </a:lnTo>
                  <a:lnTo>
                    <a:pt x="3923538" y="599821"/>
                  </a:lnTo>
                  <a:lnTo>
                    <a:pt x="3925316" y="648208"/>
                  </a:lnTo>
                  <a:lnTo>
                    <a:pt x="3925316" y="3240786"/>
                  </a:lnTo>
                  <a:lnTo>
                    <a:pt x="3923538" y="3289173"/>
                  </a:lnTo>
                  <a:lnTo>
                    <a:pt x="3918330" y="3336544"/>
                  </a:lnTo>
                  <a:lnTo>
                    <a:pt x="3909695" y="3382899"/>
                  </a:lnTo>
                  <a:lnTo>
                    <a:pt x="3897884" y="3427984"/>
                  </a:lnTo>
                  <a:lnTo>
                    <a:pt x="3882898" y="3471799"/>
                  </a:lnTo>
                  <a:lnTo>
                    <a:pt x="3865118" y="3514090"/>
                  </a:lnTo>
                  <a:lnTo>
                    <a:pt x="3844290" y="3554729"/>
                  </a:lnTo>
                  <a:lnTo>
                    <a:pt x="3820922" y="3593719"/>
                  </a:lnTo>
                  <a:lnTo>
                    <a:pt x="3794887" y="3630929"/>
                  </a:lnTo>
                  <a:lnTo>
                    <a:pt x="3766312" y="3665982"/>
                  </a:lnTo>
                  <a:lnTo>
                    <a:pt x="3735451" y="3699129"/>
                  </a:lnTo>
                  <a:lnTo>
                    <a:pt x="3702430" y="3729990"/>
                  </a:lnTo>
                  <a:lnTo>
                    <a:pt x="3667252" y="3758488"/>
                  </a:lnTo>
                  <a:lnTo>
                    <a:pt x="3630041" y="3784536"/>
                  </a:lnTo>
                  <a:lnTo>
                    <a:pt x="3591052" y="3807980"/>
                  </a:lnTo>
                  <a:lnTo>
                    <a:pt x="3550412" y="3828719"/>
                  </a:lnTo>
                  <a:lnTo>
                    <a:pt x="3508121" y="3846601"/>
                  </a:lnTo>
                  <a:lnTo>
                    <a:pt x="3464305" y="3861511"/>
                  </a:lnTo>
                  <a:lnTo>
                    <a:pt x="3419221" y="3873334"/>
                  </a:lnTo>
                  <a:lnTo>
                    <a:pt x="3372866" y="3881932"/>
                  </a:lnTo>
                  <a:lnTo>
                    <a:pt x="3325495" y="3887177"/>
                  </a:lnTo>
                  <a:lnTo>
                    <a:pt x="3277108" y="3888955"/>
                  </a:lnTo>
                  <a:lnTo>
                    <a:pt x="648081" y="3888955"/>
                  </a:lnTo>
                  <a:lnTo>
                    <a:pt x="599694" y="3887177"/>
                  </a:lnTo>
                  <a:lnTo>
                    <a:pt x="552323" y="3881932"/>
                  </a:lnTo>
                  <a:lnTo>
                    <a:pt x="506095" y="3873334"/>
                  </a:lnTo>
                  <a:lnTo>
                    <a:pt x="461010" y="3861511"/>
                  </a:lnTo>
                  <a:lnTo>
                    <a:pt x="417195" y="3846601"/>
                  </a:lnTo>
                  <a:lnTo>
                    <a:pt x="374904" y="3828719"/>
                  </a:lnTo>
                  <a:lnTo>
                    <a:pt x="334264" y="3807980"/>
                  </a:lnTo>
                  <a:lnTo>
                    <a:pt x="295275" y="3784536"/>
                  </a:lnTo>
                  <a:lnTo>
                    <a:pt x="258064" y="3758488"/>
                  </a:lnTo>
                  <a:lnTo>
                    <a:pt x="222885" y="3729990"/>
                  </a:lnTo>
                  <a:lnTo>
                    <a:pt x="189865" y="3699129"/>
                  </a:lnTo>
                  <a:lnTo>
                    <a:pt x="159004" y="3665982"/>
                  </a:lnTo>
                  <a:lnTo>
                    <a:pt x="130429" y="3630929"/>
                  </a:lnTo>
                  <a:lnTo>
                    <a:pt x="104394" y="3593719"/>
                  </a:lnTo>
                  <a:lnTo>
                    <a:pt x="81025" y="3554729"/>
                  </a:lnTo>
                  <a:lnTo>
                    <a:pt x="60198" y="3514090"/>
                  </a:lnTo>
                  <a:lnTo>
                    <a:pt x="42418" y="3471799"/>
                  </a:lnTo>
                  <a:lnTo>
                    <a:pt x="27432" y="3427984"/>
                  </a:lnTo>
                  <a:lnTo>
                    <a:pt x="15621" y="3382899"/>
                  </a:lnTo>
                  <a:lnTo>
                    <a:pt x="6985" y="3336544"/>
                  </a:lnTo>
                  <a:lnTo>
                    <a:pt x="1778" y="3289173"/>
                  </a:lnTo>
                  <a:lnTo>
                    <a:pt x="0" y="3240786"/>
                  </a:lnTo>
                  <a:lnTo>
                    <a:pt x="0" y="648208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92292" y="2119376"/>
            <a:ext cx="322770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 marR="9525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Направлено</a:t>
            </a:r>
            <a:r>
              <a:rPr sz="18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</a:t>
            </a:r>
            <a:r>
              <a:rPr sz="18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обеспечение коррекции</a:t>
            </a: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недостатков развития</a:t>
            </a:r>
            <a:r>
              <a:rPr sz="1800" spc="-9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речи</a:t>
            </a:r>
            <a:r>
              <a:rPr sz="1800" spc="-9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детей, </a:t>
            </a:r>
            <a:r>
              <a:rPr sz="18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определяет</a:t>
            </a: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перечень, 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содержание 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8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план</a:t>
            </a:r>
            <a:endParaRPr sz="1800">
              <a:latin typeface="Microsoft Sans Serif"/>
              <a:cs typeface="Microsoft Sans Serif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800" spc="-9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индивидуально</a:t>
            </a:r>
            <a:r>
              <a:rPr sz="1800" spc="-10" dirty="0">
                <a:solidFill>
                  <a:srgbClr val="17375E"/>
                </a:solidFill>
                <a:latin typeface="Arial MT"/>
                <a:cs typeface="Arial MT"/>
              </a:rPr>
              <a:t>-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ориентированных </a:t>
            </a:r>
            <a:r>
              <a:rPr sz="18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коррекционных</a:t>
            </a:r>
            <a:r>
              <a:rPr sz="18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мероприятий</a:t>
            </a:r>
            <a:r>
              <a:rPr sz="18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Arial MT"/>
                <a:cs typeface="Arial MT"/>
              </a:rPr>
              <a:t>, </a:t>
            </a:r>
            <a:r>
              <a:rPr sz="18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отражает</a:t>
            </a:r>
            <a:r>
              <a:rPr sz="1800" spc="-7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взаимодействие </a:t>
            </a:r>
            <a:r>
              <a:rPr sz="18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учителей</a:t>
            </a:r>
            <a:r>
              <a:rPr sz="1800" spc="-40" dirty="0">
                <a:solidFill>
                  <a:srgbClr val="17375E"/>
                </a:solidFill>
                <a:latin typeface="Arial MT"/>
                <a:cs typeface="Arial MT"/>
              </a:rPr>
              <a:t>-</a:t>
            </a:r>
            <a:r>
              <a:rPr sz="18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логопедов</a:t>
            </a:r>
            <a:r>
              <a:rPr sz="1800" spc="4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endParaRPr sz="1800">
              <a:latin typeface="Microsoft Sans Serif"/>
              <a:cs typeface="Microsoft Sans Serif"/>
            </a:endParaRPr>
          </a:p>
          <a:p>
            <a:pPr marL="326390" marR="315595" algn="ctr">
              <a:lnSpc>
                <a:spcPct val="100000"/>
              </a:lnSpc>
            </a:pPr>
            <a:r>
              <a:rPr sz="18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воспитанниками,</a:t>
            </a:r>
            <a:r>
              <a:rPr sz="18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узкими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специалистами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27304" y="4712208"/>
            <a:ext cx="4346575" cy="1827530"/>
            <a:chOff x="527304" y="4712208"/>
            <a:chExt cx="4346575" cy="1827530"/>
          </a:xfrm>
        </p:grpSpPr>
        <p:sp>
          <p:nvSpPr>
            <p:cNvPr id="18" name="object 18"/>
            <p:cNvSpPr/>
            <p:nvPr/>
          </p:nvSpPr>
          <p:spPr>
            <a:xfrm>
              <a:off x="539496" y="4724400"/>
              <a:ext cx="4320540" cy="1801495"/>
            </a:xfrm>
            <a:custGeom>
              <a:avLst/>
              <a:gdLst/>
              <a:ahLst/>
              <a:cxnLst/>
              <a:rect l="l" t="t" r="r" b="b"/>
              <a:pathLst>
                <a:path w="4320540" h="1801495">
                  <a:moveTo>
                    <a:pt x="4020439" y="0"/>
                  </a:moveTo>
                  <a:lnTo>
                    <a:pt x="300050" y="0"/>
                  </a:lnTo>
                  <a:lnTo>
                    <a:pt x="251383" y="3937"/>
                  </a:lnTo>
                  <a:lnTo>
                    <a:pt x="205206" y="15367"/>
                  </a:lnTo>
                  <a:lnTo>
                    <a:pt x="162166" y="33527"/>
                  </a:lnTo>
                  <a:lnTo>
                    <a:pt x="122847" y="57912"/>
                  </a:lnTo>
                  <a:lnTo>
                    <a:pt x="87884" y="87883"/>
                  </a:lnTo>
                  <a:lnTo>
                    <a:pt x="57886" y="122936"/>
                  </a:lnTo>
                  <a:lnTo>
                    <a:pt x="33489" y="162306"/>
                  </a:lnTo>
                  <a:lnTo>
                    <a:pt x="15290" y="205358"/>
                  </a:lnTo>
                  <a:lnTo>
                    <a:pt x="3924" y="251460"/>
                  </a:lnTo>
                  <a:lnTo>
                    <a:pt x="0" y="300100"/>
                  </a:lnTo>
                  <a:lnTo>
                    <a:pt x="0" y="1501089"/>
                  </a:lnTo>
                  <a:lnTo>
                    <a:pt x="3924" y="1549793"/>
                  </a:lnTo>
                  <a:lnTo>
                    <a:pt x="15290" y="1595983"/>
                  </a:lnTo>
                  <a:lnTo>
                    <a:pt x="33489" y="1639062"/>
                  </a:lnTo>
                  <a:lnTo>
                    <a:pt x="57886" y="1678406"/>
                  </a:lnTo>
                  <a:lnTo>
                    <a:pt x="87884" y="1713382"/>
                  </a:lnTo>
                  <a:lnTo>
                    <a:pt x="122847" y="1743392"/>
                  </a:lnTo>
                  <a:lnTo>
                    <a:pt x="162166" y="1767814"/>
                  </a:lnTo>
                  <a:lnTo>
                    <a:pt x="205206" y="1786026"/>
                  </a:lnTo>
                  <a:lnTo>
                    <a:pt x="251383" y="1797392"/>
                  </a:lnTo>
                  <a:lnTo>
                    <a:pt x="300050" y="1801329"/>
                  </a:lnTo>
                  <a:lnTo>
                    <a:pt x="4020439" y="1801329"/>
                  </a:lnTo>
                  <a:lnTo>
                    <a:pt x="4069079" y="1797392"/>
                  </a:lnTo>
                  <a:lnTo>
                    <a:pt x="4115180" y="1786026"/>
                  </a:lnTo>
                  <a:lnTo>
                    <a:pt x="4158361" y="1767814"/>
                  </a:lnTo>
                  <a:lnTo>
                    <a:pt x="4197604" y="1743392"/>
                  </a:lnTo>
                  <a:lnTo>
                    <a:pt x="4232529" y="1713382"/>
                  </a:lnTo>
                  <a:lnTo>
                    <a:pt x="4262628" y="1678406"/>
                  </a:lnTo>
                  <a:lnTo>
                    <a:pt x="4287012" y="1639062"/>
                  </a:lnTo>
                  <a:lnTo>
                    <a:pt x="4305173" y="1595983"/>
                  </a:lnTo>
                  <a:lnTo>
                    <a:pt x="4316603" y="1549793"/>
                  </a:lnTo>
                  <a:lnTo>
                    <a:pt x="4320540" y="1501089"/>
                  </a:lnTo>
                  <a:lnTo>
                    <a:pt x="4320540" y="300100"/>
                  </a:lnTo>
                  <a:lnTo>
                    <a:pt x="4316603" y="251460"/>
                  </a:lnTo>
                  <a:lnTo>
                    <a:pt x="4305173" y="205358"/>
                  </a:lnTo>
                  <a:lnTo>
                    <a:pt x="4287012" y="162306"/>
                  </a:lnTo>
                  <a:lnTo>
                    <a:pt x="4262628" y="122936"/>
                  </a:lnTo>
                  <a:lnTo>
                    <a:pt x="4232529" y="87883"/>
                  </a:lnTo>
                  <a:lnTo>
                    <a:pt x="4197604" y="57912"/>
                  </a:lnTo>
                  <a:lnTo>
                    <a:pt x="4158361" y="33527"/>
                  </a:lnTo>
                  <a:lnTo>
                    <a:pt x="4115180" y="15367"/>
                  </a:lnTo>
                  <a:lnTo>
                    <a:pt x="4069079" y="3937"/>
                  </a:lnTo>
                  <a:lnTo>
                    <a:pt x="4020439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258" y="4725162"/>
              <a:ext cx="4320540" cy="1801495"/>
            </a:xfrm>
            <a:custGeom>
              <a:avLst/>
              <a:gdLst/>
              <a:ahLst/>
              <a:cxnLst/>
              <a:rect l="l" t="t" r="r" b="b"/>
              <a:pathLst>
                <a:path w="4320540" h="1801495">
                  <a:moveTo>
                    <a:pt x="0" y="300100"/>
                  </a:moveTo>
                  <a:lnTo>
                    <a:pt x="3924" y="251460"/>
                  </a:lnTo>
                  <a:lnTo>
                    <a:pt x="15290" y="205358"/>
                  </a:lnTo>
                  <a:lnTo>
                    <a:pt x="33489" y="162306"/>
                  </a:lnTo>
                  <a:lnTo>
                    <a:pt x="57886" y="122936"/>
                  </a:lnTo>
                  <a:lnTo>
                    <a:pt x="87884" y="87883"/>
                  </a:lnTo>
                  <a:lnTo>
                    <a:pt x="122847" y="57912"/>
                  </a:lnTo>
                  <a:lnTo>
                    <a:pt x="162166" y="33527"/>
                  </a:lnTo>
                  <a:lnTo>
                    <a:pt x="205206" y="15367"/>
                  </a:lnTo>
                  <a:lnTo>
                    <a:pt x="251383" y="3937"/>
                  </a:lnTo>
                  <a:lnTo>
                    <a:pt x="300050" y="0"/>
                  </a:lnTo>
                  <a:lnTo>
                    <a:pt x="4020439" y="0"/>
                  </a:lnTo>
                  <a:lnTo>
                    <a:pt x="4069079" y="3937"/>
                  </a:lnTo>
                  <a:lnTo>
                    <a:pt x="4115180" y="15367"/>
                  </a:lnTo>
                  <a:lnTo>
                    <a:pt x="4158361" y="33527"/>
                  </a:lnTo>
                  <a:lnTo>
                    <a:pt x="4197604" y="57912"/>
                  </a:lnTo>
                  <a:lnTo>
                    <a:pt x="4232529" y="87883"/>
                  </a:lnTo>
                  <a:lnTo>
                    <a:pt x="4262628" y="122936"/>
                  </a:lnTo>
                  <a:lnTo>
                    <a:pt x="4287012" y="162306"/>
                  </a:lnTo>
                  <a:lnTo>
                    <a:pt x="4305172" y="205358"/>
                  </a:lnTo>
                  <a:lnTo>
                    <a:pt x="4316603" y="251460"/>
                  </a:lnTo>
                  <a:lnTo>
                    <a:pt x="4320540" y="300100"/>
                  </a:lnTo>
                  <a:lnTo>
                    <a:pt x="4320540" y="1501089"/>
                  </a:lnTo>
                  <a:lnTo>
                    <a:pt x="4316603" y="1549793"/>
                  </a:lnTo>
                  <a:lnTo>
                    <a:pt x="4305172" y="1595983"/>
                  </a:lnTo>
                  <a:lnTo>
                    <a:pt x="4287012" y="1639062"/>
                  </a:lnTo>
                  <a:lnTo>
                    <a:pt x="4262628" y="1678406"/>
                  </a:lnTo>
                  <a:lnTo>
                    <a:pt x="4232529" y="1713382"/>
                  </a:lnTo>
                  <a:lnTo>
                    <a:pt x="4197604" y="1743392"/>
                  </a:lnTo>
                  <a:lnTo>
                    <a:pt x="4158361" y="1767814"/>
                  </a:lnTo>
                  <a:lnTo>
                    <a:pt x="4115180" y="1786026"/>
                  </a:lnTo>
                  <a:lnTo>
                    <a:pt x="4069079" y="1797392"/>
                  </a:lnTo>
                  <a:lnTo>
                    <a:pt x="4020439" y="1801329"/>
                  </a:lnTo>
                  <a:lnTo>
                    <a:pt x="300050" y="1801329"/>
                  </a:lnTo>
                  <a:lnTo>
                    <a:pt x="251383" y="1797392"/>
                  </a:lnTo>
                  <a:lnTo>
                    <a:pt x="205206" y="1786026"/>
                  </a:lnTo>
                  <a:lnTo>
                    <a:pt x="162166" y="1767814"/>
                  </a:lnTo>
                  <a:lnTo>
                    <a:pt x="122847" y="1743392"/>
                  </a:lnTo>
                  <a:lnTo>
                    <a:pt x="87884" y="1713382"/>
                  </a:lnTo>
                  <a:lnTo>
                    <a:pt x="57886" y="1678406"/>
                  </a:lnTo>
                  <a:lnTo>
                    <a:pt x="33489" y="1639062"/>
                  </a:lnTo>
                  <a:lnTo>
                    <a:pt x="15290" y="1595983"/>
                  </a:lnTo>
                  <a:lnTo>
                    <a:pt x="3924" y="1549793"/>
                  </a:lnTo>
                  <a:lnTo>
                    <a:pt x="0" y="1501089"/>
                  </a:lnTo>
                  <a:lnTo>
                    <a:pt x="0" y="300100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80999" y="3425774"/>
            <a:ext cx="389699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311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Охрана</a:t>
            </a:r>
            <a:r>
              <a:rPr sz="18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800" spc="-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укрепление </a:t>
            </a:r>
            <a:r>
              <a:rPr sz="18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здоровья,</a:t>
            </a:r>
            <a:r>
              <a:rPr sz="1800" spc="-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формирование </a:t>
            </a:r>
            <a:r>
              <a:rPr sz="18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привычки</a:t>
            </a:r>
            <a:r>
              <a:rPr sz="1800" spc="-9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к</a:t>
            </a:r>
            <a:r>
              <a:rPr sz="1800" spc="-8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здоровому</a:t>
            </a: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образу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065" marR="55880" indent="-2540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Проектная</a:t>
            </a:r>
            <a:r>
              <a:rPr sz="1800" spc="-7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деятельность, </a:t>
            </a:r>
            <a:r>
              <a:rPr sz="18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способствует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развитию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у</a:t>
            </a:r>
            <a:r>
              <a:rPr sz="18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детей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способности</a:t>
            </a:r>
            <a:r>
              <a:rPr sz="1800" spc="-1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мыслить,</a:t>
            </a:r>
            <a:r>
              <a:rPr sz="1800" spc="-8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рассуждать, </a:t>
            </a:r>
            <a:r>
              <a:rPr sz="18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делать</a:t>
            </a:r>
            <a:r>
              <a:rPr sz="1800" spc="-8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выводы</a:t>
            </a: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80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использовать </a:t>
            </a:r>
            <a:r>
              <a:rPr sz="18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прежний</a:t>
            </a:r>
            <a:r>
              <a:rPr sz="18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опыт</a:t>
            </a:r>
            <a:r>
              <a:rPr sz="18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для</a:t>
            </a:r>
            <a:r>
              <a:rPr sz="18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8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новых знаний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21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0"/>
            <a:ext cx="2718047" cy="173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23852" y="1831784"/>
            <a:ext cx="2834640" cy="1322705"/>
            <a:chOff x="5423852" y="1831784"/>
            <a:chExt cx="2834640" cy="1322705"/>
          </a:xfrm>
        </p:grpSpPr>
        <p:sp>
          <p:nvSpPr>
            <p:cNvPr id="3" name="object 3"/>
            <p:cNvSpPr/>
            <p:nvPr/>
          </p:nvSpPr>
          <p:spPr>
            <a:xfrm>
              <a:off x="5436108" y="1844040"/>
              <a:ext cx="2808605" cy="1296670"/>
            </a:xfrm>
            <a:custGeom>
              <a:avLst/>
              <a:gdLst/>
              <a:ahLst/>
              <a:cxnLst/>
              <a:rect l="l" t="t" r="r" b="b"/>
              <a:pathLst>
                <a:path w="2808604" h="1296670">
                  <a:moveTo>
                    <a:pt x="2592450" y="0"/>
                  </a:moveTo>
                  <a:lnTo>
                    <a:pt x="216026" y="0"/>
                  </a:lnTo>
                  <a:lnTo>
                    <a:pt x="166496" y="5714"/>
                  </a:lnTo>
                  <a:lnTo>
                    <a:pt x="121030" y="21971"/>
                  </a:lnTo>
                  <a:lnTo>
                    <a:pt x="80899" y="47498"/>
                  </a:lnTo>
                  <a:lnTo>
                    <a:pt x="47497" y="80899"/>
                  </a:lnTo>
                  <a:lnTo>
                    <a:pt x="21970" y="121031"/>
                  </a:lnTo>
                  <a:lnTo>
                    <a:pt x="5714" y="166497"/>
                  </a:lnTo>
                  <a:lnTo>
                    <a:pt x="0" y="216026"/>
                  </a:lnTo>
                  <a:lnTo>
                    <a:pt x="0" y="1080389"/>
                  </a:lnTo>
                  <a:lnTo>
                    <a:pt x="5714" y="1129919"/>
                  </a:lnTo>
                  <a:lnTo>
                    <a:pt x="21970" y="1175385"/>
                  </a:lnTo>
                  <a:lnTo>
                    <a:pt x="47497" y="1215517"/>
                  </a:lnTo>
                  <a:lnTo>
                    <a:pt x="80899" y="1248918"/>
                  </a:lnTo>
                  <a:lnTo>
                    <a:pt x="121030" y="1274445"/>
                  </a:lnTo>
                  <a:lnTo>
                    <a:pt x="166496" y="1290701"/>
                  </a:lnTo>
                  <a:lnTo>
                    <a:pt x="216026" y="1296415"/>
                  </a:lnTo>
                  <a:lnTo>
                    <a:pt x="2592450" y="1296415"/>
                  </a:lnTo>
                  <a:lnTo>
                    <a:pt x="2641981" y="1290701"/>
                  </a:lnTo>
                  <a:lnTo>
                    <a:pt x="2687446" y="1274445"/>
                  </a:lnTo>
                  <a:lnTo>
                    <a:pt x="2727578" y="1248918"/>
                  </a:lnTo>
                  <a:lnTo>
                    <a:pt x="2760980" y="1215517"/>
                  </a:lnTo>
                  <a:lnTo>
                    <a:pt x="2786507" y="1175385"/>
                  </a:lnTo>
                  <a:lnTo>
                    <a:pt x="2802763" y="1129919"/>
                  </a:lnTo>
                  <a:lnTo>
                    <a:pt x="2808477" y="1080389"/>
                  </a:lnTo>
                  <a:lnTo>
                    <a:pt x="2808477" y="216026"/>
                  </a:lnTo>
                  <a:lnTo>
                    <a:pt x="2802763" y="166497"/>
                  </a:lnTo>
                  <a:lnTo>
                    <a:pt x="2786507" y="121031"/>
                  </a:lnTo>
                  <a:lnTo>
                    <a:pt x="2760980" y="80899"/>
                  </a:lnTo>
                  <a:lnTo>
                    <a:pt x="2727578" y="47498"/>
                  </a:lnTo>
                  <a:lnTo>
                    <a:pt x="2687446" y="21971"/>
                  </a:lnTo>
                  <a:lnTo>
                    <a:pt x="2641981" y="5714"/>
                  </a:lnTo>
                  <a:lnTo>
                    <a:pt x="2592450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36870" y="1844802"/>
              <a:ext cx="2808605" cy="1296670"/>
            </a:xfrm>
            <a:custGeom>
              <a:avLst/>
              <a:gdLst/>
              <a:ahLst/>
              <a:cxnLst/>
              <a:rect l="l" t="t" r="r" b="b"/>
              <a:pathLst>
                <a:path w="2808604" h="1296670">
                  <a:moveTo>
                    <a:pt x="0" y="216026"/>
                  </a:moveTo>
                  <a:lnTo>
                    <a:pt x="5714" y="166497"/>
                  </a:lnTo>
                  <a:lnTo>
                    <a:pt x="21970" y="121031"/>
                  </a:lnTo>
                  <a:lnTo>
                    <a:pt x="47497" y="80899"/>
                  </a:lnTo>
                  <a:lnTo>
                    <a:pt x="80899" y="47498"/>
                  </a:lnTo>
                  <a:lnTo>
                    <a:pt x="121030" y="21971"/>
                  </a:lnTo>
                  <a:lnTo>
                    <a:pt x="166496" y="5714"/>
                  </a:lnTo>
                  <a:lnTo>
                    <a:pt x="216026" y="0"/>
                  </a:lnTo>
                  <a:lnTo>
                    <a:pt x="2592451" y="0"/>
                  </a:lnTo>
                  <a:lnTo>
                    <a:pt x="2641980" y="5714"/>
                  </a:lnTo>
                  <a:lnTo>
                    <a:pt x="2687447" y="21971"/>
                  </a:lnTo>
                  <a:lnTo>
                    <a:pt x="2727579" y="47498"/>
                  </a:lnTo>
                  <a:lnTo>
                    <a:pt x="2760979" y="80899"/>
                  </a:lnTo>
                  <a:lnTo>
                    <a:pt x="2786506" y="121031"/>
                  </a:lnTo>
                  <a:lnTo>
                    <a:pt x="2802762" y="166497"/>
                  </a:lnTo>
                  <a:lnTo>
                    <a:pt x="2808478" y="216026"/>
                  </a:lnTo>
                  <a:lnTo>
                    <a:pt x="2808478" y="1080389"/>
                  </a:lnTo>
                  <a:lnTo>
                    <a:pt x="2802762" y="1129919"/>
                  </a:lnTo>
                  <a:lnTo>
                    <a:pt x="2786506" y="1175385"/>
                  </a:lnTo>
                  <a:lnTo>
                    <a:pt x="2760979" y="1215517"/>
                  </a:lnTo>
                  <a:lnTo>
                    <a:pt x="2727579" y="1248918"/>
                  </a:lnTo>
                  <a:lnTo>
                    <a:pt x="2687447" y="1274445"/>
                  </a:lnTo>
                  <a:lnTo>
                    <a:pt x="2641980" y="1290701"/>
                  </a:lnTo>
                  <a:lnTo>
                    <a:pt x="2592451" y="1296415"/>
                  </a:lnTo>
                  <a:lnTo>
                    <a:pt x="216026" y="1296415"/>
                  </a:lnTo>
                  <a:lnTo>
                    <a:pt x="166496" y="1290701"/>
                  </a:lnTo>
                  <a:lnTo>
                    <a:pt x="121030" y="1274445"/>
                  </a:lnTo>
                  <a:lnTo>
                    <a:pt x="80899" y="1248918"/>
                  </a:lnTo>
                  <a:lnTo>
                    <a:pt x="47497" y="1215517"/>
                  </a:lnTo>
                  <a:lnTo>
                    <a:pt x="21970" y="1175385"/>
                  </a:lnTo>
                  <a:lnTo>
                    <a:pt x="5714" y="1129919"/>
                  </a:lnTo>
                  <a:lnTo>
                    <a:pt x="0" y="1080389"/>
                  </a:lnTo>
                  <a:lnTo>
                    <a:pt x="0" y="216026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88863" y="2162048"/>
            <a:ext cx="19050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0504" marR="5080" indent="-218440">
              <a:lnSpc>
                <a:spcPct val="100000"/>
              </a:lnSpc>
              <a:spcBef>
                <a:spcPts val="105"/>
              </a:spcBef>
              <a:tabLst>
                <a:tab pos="871855" algn="l"/>
              </a:tabLst>
            </a:pPr>
            <a:r>
              <a:rPr spc="-10" dirty="0"/>
              <a:t>Точки</a:t>
            </a:r>
            <a:r>
              <a:rPr dirty="0"/>
              <a:t>	</a:t>
            </a:r>
            <a:r>
              <a:rPr spc="-20" dirty="0"/>
              <a:t>особого </a:t>
            </a:r>
            <a:r>
              <a:rPr spc="-10" dirty="0"/>
              <a:t>внимания</a:t>
            </a:r>
            <a:r>
              <a:rPr spc="-75" dirty="0"/>
              <a:t> </a:t>
            </a:r>
            <a:r>
              <a:rPr spc="-50" dirty="0"/>
              <a:t>к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679448" y="1831848"/>
            <a:ext cx="2834640" cy="1322705"/>
            <a:chOff x="1679448" y="1831848"/>
            <a:chExt cx="2834640" cy="1322705"/>
          </a:xfrm>
        </p:grpSpPr>
        <p:sp>
          <p:nvSpPr>
            <p:cNvPr id="7" name="object 7"/>
            <p:cNvSpPr/>
            <p:nvPr/>
          </p:nvSpPr>
          <p:spPr>
            <a:xfrm>
              <a:off x="1691640" y="1844040"/>
              <a:ext cx="2808605" cy="1296670"/>
            </a:xfrm>
            <a:custGeom>
              <a:avLst/>
              <a:gdLst/>
              <a:ahLst/>
              <a:cxnLst/>
              <a:rect l="l" t="t" r="r" b="b"/>
              <a:pathLst>
                <a:path w="2808604" h="1296670">
                  <a:moveTo>
                    <a:pt x="2592451" y="0"/>
                  </a:moveTo>
                  <a:lnTo>
                    <a:pt x="216027" y="0"/>
                  </a:lnTo>
                  <a:lnTo>
                    <a:pt x="166497" y="5714"/>
                  </a:lnTo>
                  <a:lnTo>
                    <a:pt x="121031" y="21971"/>
                  </a:lnTo>
                  <a:lnTo>
                    <a:pt x="80899" y="47498"/>
                  </a:lnTo>
                  <a:lnTo>
                    <a:pt x="47498" y="80899"/>
                  </a:lnTo>
                  <a:lnTo>
                    <a:pt x="21971" y="121031"/>
                  </a:lnTo>
                  <a:lnTo>
                    <a:pt x="5715" y="166497"/>
                  </a:lnTo>
                  <a:lnTo>
                    <a:pt x="0" y="216026"/>
                  </a:lnTo>
                  <a:lnTo>
                    <a:pt x="0" y="1080389"/>
                  </a:lnTo>
                  <a:lnTo>
                    <a:pt x="5715" y="1129919"/>
                  </a:lnTo>
                  <a:lnTo>
                    <a:pt x="21971" y="1175385"/>
                  </a:lnTo>
                  <a:lnTo>
                    <a:pt x="47498" y="1215517"/>
                  </a:lnTo>
                  <a:lnTo>
                    <a:pt x="80899" y="1248918"/>
                  </a:lnTo>
                  <a:lnTo>
                    <a:pt x="121031" y="1274445"/>
                  </a:lnTo>
                  <a:lnTo>
                    <a:pt x="166497" y="1290701"/>
                  </a:lnTo>
                  <a:lnTo>
                    <a:pt x="216027" y="1296415"/>
                  </a:lnTo>
                  <a:lnTo>
                    <a:pt x="2592451" y="1296415"/>
                  </a:lnTo>
                  <a:lnTo>
                    <a:pt x="2641981" y="1290701"/>
                  </a:lnTo>
                  <a:lnTo>
                    <a:pt x="2687447" y="1274445"/>
                  </a:lnTo>
                  <a:lnTo>
                    <a:pt x="2727579" y="1248918"/>
                  </a:lnTo>
                  <a:lnTo>
                    <a:pt x="2760980" y="1215517"/>
                  </a:lnTo>
                  <a:lnTo>
                    <a:pt x="2786507" y="1175385"/>
                  </a:lnTo>
                  <a:lnTo>
                    <a:pt x="2802763" y="1129919"/>
                  </a:lnTo>
                  <a:lnTo>
                    <a:pt x="2808478" y="1080389"/>
                  </a:lnTo>
                  <a:lnTo>
                    <a:pt x="2808478" y="216026"/>
                  </a:lnTo>
                  <a:lnTo>
                    <a:pt x="2802763" y="166497"/>
                  </a:lnTo>
                  <a:lnTo>
                    <a:pt x="2786507" y="121031"/>
                  </a:lnTo>
                  <a:lnTo>
                    <a:pt x="2760980" y="80899"/>
                  </a:lnTo>
                  <a:lnTo>
                    <a:pt x="2727579" y="47498"/>
                  </a:lnTo>
                  <a:lnTo>
                    <a:pt x="2687447" y="21971"/>
                  </a:lnTo>
                  <a:lnTo>
                    <a:pt x="2641981" y="5714"/>
                  </a:lnTo>
                  <a:lnTo>
                    <a:pt x="2592451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2402" y="1844802"/>
              <a:ext cx="2808605" cy="1296670"/>
            </a:xfrm>
            <a:custGeom>
              <a:avLst/>
              <a:gdLst/>
              <a:ahLst/>
              <a:cxnLst/>
              <a:rect l="l" t="t" r="r" b="b"/>
              <a:pathLst>
                <a:path w="2808604" h="1296670">
                  <a:moveTo>
                    <a:pt x="0" y="216026"/>
                  </a:moveTo>
                  <a:lnTo>
                    <a:pt x="5715" y="166497"/>
                  </a:lnTo>
                  <a:lnTo>
                    <a:pt x="21971" y="121031"/>
                  </a:lnTo>
                  <a:lnTo>
                    <a:pt x="47498" y="80899"/>
                  </a:lnTo>
                  <a:lnTo>
                    <a:pt x="80899" y="47498"/>
                  </a:lnTo>
                  <a:lnTo>
                    <a:pt x="121031" y="21971"/>
                  </a:lnTo>
                  <a:lnTo>
                    <a:pt x="166497" y="5714"/>
                  </a:lnTo>
                  <a:lnTo>
                    <a:pt x="216027" y="0"/>
                  </a:lnTo>
                  <a:lnTo>
                    <a:pt x="2592451" y="0"/>
                  </a:lnTo>
                  <a:lnTo>
                    <a:pt x="2641981" y="5714"/>
                  </a:lnTo>
                  <a:lnTo>
                    <a:pt x="2687447" y="21971"/>
                  </a:lnTo>
                  <a:lnTo>
                    <a:pt x="2727579" y="47498"/>
                  </a:lnTo>
                  <a:lnTo>
                    <a:pt x="2760980" y="80899"/>
                  </a:lnTo>
                  <a:lnTo>
                    <a:pt x="2786507" y="121031"/>
                  </a:lnTo>
                  <a:lnTo>
                    <a:pt x="2802763" y="166497"/>
                  </a:lnTo>
                  <a:lnTo>
                    <a:pt x="2808478" y="216026"/>
                  </a:lnTo>
                  <a:lnTo>
                    <a:pt x="2808478" y="1080389"/>
                  </a:lnTo>
                  <a:lnTo>
                    <a:pt x="2802763" y="1129919"/>
                  </a:lnTo>
                  <a:lnTo>
                    <a:pt x="2786507" y="1175385"/>
                  </a:lnTo>
                  <a:lnTo>
                    <a:pt x="2760980" y="1215517"/>
                  </a:lnTo>
                  <a:lnTo>
                    <a:pt x="2727579" y="1248918"/>
                  </a:lnTo>
                  <a:lnTo>
                    <a:pt x="2687447" y="1274445"/>
                  </a:lnTo>
                  <a:lnTo>
                    <a:pt x="2641981" y="1290701"/>
                  </a:lnTo>
                  <a:lnTo>
                    <a:pt x="2592451" y="1296415"/>
                  </a:lnTo>
                  <a:lnTo>
                    <a:pt x="216027" y="1296415"/>
                  </a:lnTo>
                  <a:lnTo>
                    <a:pt x="166497" y="1290701"/>
                  </a:lnTo>
                  <a:lnTo>
                    <a:pt x="121031" y="1274445"/>
                  </a:lnTo>
                  <a:lnTo>
                    <a:pt x="80899" y="1248918"/>
                  </a:lnTo>
                  <a:lnTo>
                    <a:pt x="47498" y="1215517"/>
                  </a:lnTo>
                  <a:lnTo>
                    <a:pt x="21971" y="1175385"/>
                  </a:lnTo>
                  <a:lnTo>
                    <a:pt x="5715" y="1129919"/>
                  </a:lnTo>
                  <a:lnTo>
                    <a:pt x="0" y="1080389"/>
                  </a:lnTo>
                  <a:lnTo>
                    <a:pt x="0" y="216026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48077" y="2314448"/>
            <a:ext cx="1876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Чего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ожидать?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03375" y="3273552"/>
            <a:ext cx="3770629" cy="3122295"/>
            <a:chOff x="1103375" y="3273552"/>
            <a:chExt cx="3770629" cy="3122295"/>
          </a:xfrm>
        </p:grpSpPr>
        <p:sp>
          <p:nvSpPr>
            <p:cNvPr id="11" name="object 11"/>
            <p:cNvSpPr/>
            <p:nvPr/>
          </p:nvSpPr>
          <p:spPr>
            <a:xfrm>
              <a:off x="1115567" y="3285744"/>
              <a:ext cx="3744595" cy="3096260"/>
            </a:xfrm>
            <a:custGeom>
              <a:avLst/>
              <a:gdLst/>
              <a:ahLst/>
              <a:cxnLst/>
              <a:rect l="l" t="t" r="r" b="b"/>
              <a:pathLst>
                <a:path w="3744595" h="3096260">
                  <a:moveTo>
                    <a:pt x="3228212" y="0"/>
                  </a:moveTo>
                  <a:lnTo>
                    <a:pt x="516000" y="0"/>
                  </a:lnTo>
                  <a:lnTo>
                    <a:pt x="469138" y="2158"/>
                  </a:lnTo>
                  <a:lnTo>
                    <a:pt x="423291" y="8254"/>
                  </a:lnTo>
                  <a:lnTo>
                    <a:pt x="378841" y="18414"/>
                  </a:lnTo>
                  <a:lnTo>
                    <a:pt x="336041" y="32257"/>
                  </a:lnTo>
                  <a:lnTo>
                    <a:pt x="294894" y="49656"/>
                  </a:lnTo>
                  <a:lnTo>
                    <a:pt x="255650" y="70484"/>
                  </a:lnTo>
                  <a:lnTo>
                    <a:pt x="218440" y="94360"/>
                  </a:lnTo>
                  <a:lnTo>
                    <a:pt x="183641" y="121411"/>
                  </a:lnTo>
                  <a:lnTo>
                    <a:pt x="151168" y="151129"/>
                  </a:lnTo>
                  <a:lnTo>
                    <a:pt x="121386" y="183514"/>
                  </a:lnTo>
                  <a:lnTo>
                    <a:pt x="94424" y="218439"/>
                  </a:lnTo>
                  <a:lnTo>
                    <a:pt x="70459" y="255650"/>
                  </a:lnTo>
                  <a:lnTo>
                    <a:pt x="49695" y="294893"/>
                  </a:lnTo>
                  <a:lnTo>
                    <a:pt x="32283" y="336041"/>
                  </a:lnTo>
                  <a:lnTo>
                    <a:pt x="18440" y="378840"/>
                  </a:lnTo>
                  <a:lnTo>
                    <a:pt x="8318" y="423290"/>
                  </a:lnTo>
                  <a:lnTo>
                    <a:pt x="2108" y="469137"/>
                  </a:lnTo>
                  <a:lnTo>
                    <a:pt x="0" y="516127"/>
                  </a:lnTo>
                  <a:lnTo>
                    <a:pt x="0" y="2580170"/>
                  </a:lnTo>
                  <a:lnTo>
                    <a:pt x="2108" y="2627134"/>
                  </a:lnTo>
                  <a:lnTo>
                    <a:pt x="8318" y="2672930"/>
                  </a:lnTo>
                  <a:lnTo>
                    <a:pt x="18440" y="2717355"/>
                  </a:lnTo>
                  <a:lnTo>
                    <a:pt x="32283" y="2760230"/>
                  </a:lnTo>
                  <a:lnTo>
                    <a:pt x="49695" y="2801391"/>
                  </a:lnTo>
                  <a:lnTo>
                    <a:pt x="70459" y="2840634"/>
                  </a:lnTo>
                  <a:lnTo>
                    <a:pt x="94424" y="2877781"/>
                  </a:lnTo>
                  <a:lnTo>
                    <a:pt x="121386" y="2912656"/>
                  </a:lnTo>
                  <a:lnTo>
                    <a:pt x="151168" y="2945079"/>
                  </a:lnTo>
                  <a:lnTo>
                    <a:pt x="183641" y="2974847"/>
                  </a:lnTo>
                  <a:lnTo>
                    <a:pt x="218440" y="3001810"/>
                  </a:lnTo>
                  <a:lnTo>
                    <a:pt x="255650" y="3025762"/>
                  </a:lnTo>
                  <a:lnTo>
                    <a:pt x="294894" y="3046539"/>
                  </a:lnTo>
                  <a:lnTo>
                    <a:pt x="336041" y="3063938"/>
                  </a:lnTo>
                  <a:lnTo>
                    <a:pt x="378841" y="3077781"/>
                  </a:lnTo>
                  <a:lnTo>
                    <a:pt x="423291" y="3087903"/>
                  </a:lnTo>
                  <a:lnTo>
                    <a:pt x="469138" y="3094113"/>
                  </a:lnTo>
                  <a:lnTo>
                    <a:pt x="516000" y="3096221"/>
                  </a:lnTo>
                  <a:lnTo>
                    <a:pt x="3228212" y="3096221"/>
                  </a:lnTo>
                  <a:lnTo>
                    <a:pt x="3275203" y="3094113"/>
                  </a:lnTo>
                  <a:lnTo>
                    <a:pt x="3320923" y="3087903"/>
                  </a:lnTo>
                  <a:lnTo>
                    <a:pt x="3365373" y="3077781"/>
                  </a:lnTo>
                  <a:lnTo>
                    <a:pt x="3408299" y="3063938"/>
                  </a:lnTo>
                  <a:lnTo>
                    <a:pt x="3449447" y="3046539"/>
                  </a:lnTo>
                  <a:lnTo>
                    <a:pt x="3488690" y="3025762"/>
                  </a:lnTo>
                  <a:lnTo>
                    <a:pt x="3525901" y="3001810"/>
                  </a:lnTo>
                  <a:lnTo>
                    <a:pt x="3560699" y="2974847"/>
                  </a:lnTo>
                  <a:lnTo>
                    <a:pt x="3593210" y="2945079"/>
                  </a:lnTo>
                  <a:lnTo>
                    <a:pt x="3622929" y="2912656"/>
                  </a:lnTo>
                  <a:lnTo>
                    <a:pt x="3649853" y="2877781"/>
                  </a:lnTo>
                  <a:lnTo>
                    <a:pt x="3673855" y="2840634"/>
                  </a:lnTo>
                  <a:lnTo>
                    <a:pt x="3694556" y="2801391"/>
                  </a:lnTo>
                  <a:lnTo>
                    <a:pt x="3711955" y="2760230"/>
                  </a:lnTo>
                  <a:lnTo>
                    <a:pt x="3725799" y="2717355"/>
                  </a:lnTo>
                  <a:lnTo>
                    <a:pt x="3735958" y="2672930"/>
                  </a:lnTo>
                  <a:lnTo>
                    <a:pt x="3742181" y="2627134"/>
                  </a:lnTo>
                  <a:lnTo>
                    <a:pt x="3744341" y="2580170"/>
                  </a:lnTo>
                  <a:lnTo>
                    <a:pt x="3744341" y="516127"/>
                  </a:lnTo>
                  <a:lnTo>
                    <a:pt x="3742181" y="469137"/>
                  </a:lnTo>
                  <a:lnTo>
                    <a:pt x="3735958" y="423290"/>
                  </a:lnTo>
                  <a:lnTo>
                    <a:pt x="3725799" y="378840"/>
                  </a:lnTo>
                  <a:lnTo>
                    <a:pt x="3711955" y="336041"/>
                  </a:lnTo>
                  <a:lnTo>
                    <a:pt x="3694556" y="294893"/>
                  </a:lnTo>
                  <a:lnTo>
                    <a:pt x="3673855" y="255650"/>
                  </a:lnTo>
                  <a:lnTo>
                    <a:pt x="3649853" y="218439"/>
                  </a:lnTo>
                  <a:lnTo>
                    <a:pt x="3622929" y="183514"/>
                  </a:lnTo>
                  <a:lnTo>
                    <a:pt x="3593210" y="151129"/>
                  </a:lnTo>
                  <a:lnTo>
                    <a:pt x="3560699" y="121411"/>
                  </a:lnTo>
                  <a:lnTo>
                    <a:pt x="3525901" y="94360"/>
                  </a:lnTo>
                  <a:lnTo>
                    <a:pt x="3488690" y="70484"/>
                  </a:lnTo>
                  <a:lnTo>
                    <a:pt x="3449447" y="49656"/>
                  </a:lnTo>
                  <a:lnTo>
                    <a:pt x="3408299" y="32257"/>
                  </a:lnTo>
                  <a:lnTo>
                    <a:pt x="3365373" y="18414"/>
                  </a:lnTo>
                  <a:lnTo>
                    <a:pt x="3320923" y="8254"/>
                  </a:lnTo>
                  <a:lnTo>
                    <a:pt x="3275203" y="2158"/>
                  </a:lnTo>
                  <a:lnTo>
                    <a:pt x="3228212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6329" y="3286506"/>
              <a:ext cx="3744595" cy="3096260"/>
            </a:xfrm>
            <a:custGeom>
              <a:avLst/>
              <a:gdLst/>
              <a:ahLst/>
              <a:cxnLst/>
              <a:rect l="l" t="t" r="r" b="b"/>
              <a:pathLst>
                <a:path w="3744595" h="3096260">
                  <a:moveTo>
                    <a:pt x="0" y="516128"/>
                  </a:moveTo>
                  <a:lnTo>
                    <a:pt x="2108" y="469138"/>
                  </a:lnTo>
                  <a:lnTo>
                    <a:pt x="8318" y="423291"/>
                  </a:lnTo>
                  <a:lnTo>
                    <a:pt x="18440" y="378841"/>
                  </a:lnTo>
                  <a:lnTo>
                    <a:pt x="32283" y="336042"/>
                  </a:lnTo>
                  <a:lnTo>
                    <a:pt x="49695" y="294894"/>
                  </a:lnTo>
                  <a:lnTo>
                    <a:pt x="70459" y="255651"/>
                  </a:lnTo>
                  <a:lnTo>
                    <a:pt x="94424" y="218440"/>
                  </a:lnTo>
                  <a:lnTo>
                    <a:pt x="121386" y="183515"/>
                  </a:lnTo>
                  <a:lnTo>
                    <a:pt x="151168" y="151130"/>
                  </a:lnTo>
                  <a:lnTo>
                    <a:pt x="183641" y="121412"/>
                  </a:lnTo>
                  <a:lnTo>
                    <a:pt x="218439" y="94361"/>
                  </a:lnTo>
                  <a:lnTo>
                    <a:pt x="255650" y="70485"/>
                  </a:lnTo>
                  <a:lnTo>
                    <a:pt x="294894" y="49657"/>
                  </a:lnTo>
                  <a:lnTo>
                    <a:pt x="336041" y="32258"/>
                  </a:lnTo>
                  <a:lnTo>
                    <a:pt x="378841" y="18415"/>
                  </a:lnTo>
                  <a:lnTo>
                    <a:pt x="423291" y="8255"/>
                  </a:lnTo>
                  <a:lnTo>
                    <a:pt x="469138" y="2159"/>
                  </a:lnTo>
                  <a:lnTo>
                    <a:pt x="516000" y="0"/>
                  </a:lnTo>
                  <a:lnTo>
                    <a:pt x="3228212" y="0"/>
                  </a:lnTo>
                  <a:lnTo>
                    <a:pt x="3275203" y="2159"/>
                  </a:lnTo>
                  <a:lnTo>
                    <a:pt x="3320923" y="8255"/>
                  </a:lnTo>
                  <a:lnTo>
                    <a:pt x="3365373" y="18415"/>
                  </a:lnTo>
                  <a:lnTo>
                    <a:pt x="3408299" y="32258"/>
                  </a:lnTo>
                  <a:lnTo>
                    <a:pt x="3449447" y="49657"/>
                  </a:lnTo>
                  <a:lnTo>
                    <a:pt x="3488690" y="70485"/>
                  </a:lnTo>
                  <a:lnTo>
                    <a:pt x="3525901" y="94361"/>
                  </a:lnTo>
                  <a:lnTo>
                    <a:pt x="3560699" y="121412"/>
                  </a:lnTo>
                  <a:lnTo>
                    <a:pt x="3593210" y="151130"/>
                  </a:lnTo>
                  <a:lnTo>
                    <a:pt x="3622929" y="183515"/>
                  </a:lnTo>
                  <a:lnTo>
                    <a:pt x="3649853" y="218440"/>
                  </a:lnTo>
                  <a:lnTo>
                    <a:pt x="3673855" y="255651"/>
                  </a:lnTo>
                  <a:lnTo>
                    <a:pt x="3694556" y="294894"/>
                  </a:lnTo>
                  <a:lnTo>
                    <a:pt x="3711955" y="336042"/>
                  </a:lnTo>
                  <a:lnTo>
                    <a:pt x="3725799" y="378841"/>
                  </a:lnTo>
                  <a:lnTo>
                    <a:pt x="3735958" y="423291"/>
                  </a:lnTo>
                  <a:lnTo>
                    <a:pt x="3742181" y="469138"/>
                  </a:lnTo>
                  <a:lnTo>
                    <a:pt x="3744341" y="516128"/>
                  </a:lnTo>
                  <a:lnTo>
                    <a:pt x="3744341" y="2580170"/>
                  </a:lnTo>
                  <a:lnTo>
                    <a:pt x="3742181" y="2627134"/>
                  </a:lnTo>
                  <a:lnTo>
                    <a:pt x="3735958" y="2672930"/>
                  </a:lnTo>
                  <a:lnTo>
                    <a:pt x="3725799" y="2717355"/>
                  </a:lnTo>
                  <a:lnTo>
                    <a:pt x="3711955" y="2760230"/>
                  </a:lnTo>
                  <a:lnTo>
                    <a:pt x="3694556" y="2801391"/>
                  </a:lnTo>
                  <a:lnTo>
                    <a:pt x="3673855" y="2840634"/>
                  </a:lnTo>
                  <a:lnTo>
                    <a:pt x="3649853" y="2877781"/>
                  </a:lnTo>
                  <a:lnTo>
                    <a:pt x="3622929" y="2912656"/>
                  </a:lnTo>
                  <a:lnTo>
                    <a:pt x="3593210" y="2945079"/>
                  </a:lnTo>
                  <a:lnTo>
                    <a:pt x="3560699" y="2974848"/>
                  </a:lnTo>
                  <a:lnTo>
                    <a:pt x="3525901" y="3001810"/>
                  </a:lnTo>
                  <a:lnTo>
                    <a:pt x="3488690" y="3025762"/>
                  </a:lnTo>
                  <a:lnTo>
                    <a:pt x="3449447" y="3046539"/>
                  </a:lnTo>
                  <a:lnTo>
                    <a:pt x="3408299" y="3063938"/>
                  </a:lnTo>
                  <a:lnTo>
                    <a:pt x="3365373" y="3077781"/>
                  </a:lnTo>
                  <a:lnTo>
                    <a:pt x="3320923" y="3087903"/>
                  </a:lnTo>
                  <a:lnTo>
                    <a:pt x="3275203" y="3094113"/>
                  </a:lnTo>
                  <a:lnTo>
                    <a:pt x="3228212" y="3096221"/>
                  </a:lnTo>
                  <a:lnTo>
                    <a:pt x="516000" y="3096221"/>
                  </a:lnTo>
                  <a:lnTo>
                    <a:pt x="469138" y="3094113"/>
                  </a:lnTo>
                  <a:lnTo>
                    <a:pt x="423291" y="3087903"/>
                  </a:lnTo>
                  <a:lnTo>
                    <a:pt x="378841" y="3077781"/>
                  </a:lnTo>
                  <a:lnTo>
                    <a:pt x="336041" y="3063938"/>
                  </a:lnTo>
                  <a:lnTo>
                    <a:pt x="294894" y="3046539"/>
                  </a:lnTo>
                  <a:lnTo>
                    <a:pt x="255650" y="3025762"/>
                  </a:lnTo>
                  <a:lnTo>
                    <a:pt x="218439" y="3001810"/>
                  </a:lnTo>
                  <a:lnTo>
                    <a:pt x="183641" y="2974848"/>
                  </a:lnTo>
                  <a:lnTo>
                    <a:pt x="151168" y="2945079"/>
                  </a:lnTo>
                  <a:lnTo>
                    <a:pt x="121386" y="2912656"/>
                  </a:lnTo>
                  <a:lnTo>
                    <a:pt x="94424" y="2877781"/>
                  </a:lnTo>
                  <a:lnTo>
                    <a:pt x="70459" y="2840634"/>
                  </a:lnTo>
                  <a:lnTo>
                    <a:pt x="49695" y="2801391"/>
                  </a:lnTo>
                  <a:lnTo>
                    <a:pt x="32283" y="2760230"/>
                  </a:lnTo>
                  <a:lnTo>
                    <a:pt x="18440" y="2717355"/>
                  </a:lnTo>
                  <a:lnTo>
                    <a:pt x="8318" y="2672930"/>
                  </a:lnTo>
                  <a:lnTo>
                    <a:pt x="2108" y="2627134"/>
                  </a:lnTo>
                  <a:lnTo>
                    <a:pt x="0" y="2580170"/>
                  </a:lnTo>
                  <a:lnTo>
                    <a:pt x="0" y="516128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345438" y="3575684"/>
            <a:ext cx="322199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4635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*Комплексная</a:t>
            </a:r>
            <a:r>
              <a:rPr sz="1800" spc="-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психолого</a:t>
            </a:r>
            <a:r>
              <a:rPr sz="1800" spc="-10" dirty="0">
                <a:solidFill>
                  <a:srgbClr val="17375E"/>
                </a:solidFill>
                <a:latin typeface="Arial MT"/>
                <a:cs typeface="Arial MT"/>
              </a:rPr>
              <a:t>- </a:t>
            </a:r>
            <a:r>
              <a:rPr sz="18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педагогическая</a:t>
            </a:r>
            <a:r>
              <a:rPr sz="18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поддержка </a:t>
            </a:r>
            <a:r>
              <a:rPr sz="18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позитивной социализации</a:t>
            </a:r>
            <a:r>
              <a:rPr sz="18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и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индивидуализации воспитанников.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*Интеграция</a:t>
            </a:r>
            <a:r>
              <a:rPr sz="18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образовательных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областей.</a:t>
            </a:r>
            <a:endParaRPr sz="1800">
              <a:latin typeface="Microsoft Sans Serif"/>
              <a:cs typeface="Microsoft Sans Serif"/>
            </a:endParaRPr>
          </a:p>
          <a:p>
            <a:pPr marL="12700" marR="163195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*Открытые</a:t>
            </a:r>
            <a:r>
              <a:rPr sz="180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демократические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отношения</a:t>
            </a:r>
            <a:r>
              <a:rPr sz="18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родителями.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91100" y="3345179"/>
            <a:ext cx="3952240" cy="3049905"/>
            <a:chOff x="4991100" y="3345179"/>
            <a:chExt cx="3952240" cy="3049905"/>
          </a:xfrm>
        </p:grpSpPr>
        <p:sp>
          <p:nvSpPr>
            <p:cNvPr id="15" name="object 15"/>
            <p:cNvSpPr/>
            <p:nvPr/>
          </p:nvSpPr>
          <p:spPr>
            <a:xfrm>
              <a:off x="5003291" y="3357371"/>
              <a:ext cx="3926204" cy="3023870"/>
            </a:xfrm>
            <a:custGeom>
              <a:avLst/>
              <a:gdLst/>
              <a:ahLst/>
              <a:cxnLst/>
              <a:rect l="l" t="t" r="r" b="b"/>
              <a:pathLst>
                <a:path w="3926204" h="3023870">
                  <a:moveTo>
                    <a:pt x="3421634" y="0"/>
                  </a:moveTo>
                  <a:lnTo>
                    <a:pt x="504190" y="0"/>
                  </a:lnTo>
                  <a:lnTo>
                    <a:pt x="455675" y="2286"/>
                  </a:lnTo>
                  <a:lnTo>
                    <a:pt x="408432" y="9143"/>
                  </a:lnTo>
                  <a:lnTo>
                    <a:pt x="362585" y="20065"/>
                  </a:lnTo>
                  <a:lnTo>
                    <a:pt x="318643" y="35178"/>
                  </a:lnTo>
                  <a:lnTo>
                    <a:pt x="276606" y="54101"/>
                  </a:lnTo>
                  <a:lnTo>
                    <a:pt x="236600" y="76707"/>
                  </a:lnTo>
                  <a:lnTo>
                    <a:pt x="199136" y="102742"/>
                  </a:lnTo>
                  <a:lnTo>
                    <a:pt x="164084" y="131825"/>
                  </a:lnTo>
                  <a:lnTo>
                    <a:pt x="131953" y="164083"/>
                  </a:lnTo>
                  <a:lnTo>
                    <a:pt x="102743" y="199008"/>
                  </a:lnTo>
                  <a:lnTo>
                    <a:pt x="76708" y="236474"/>
                  </a:lnTo>
                  <a:lnTo>
                    <a:pt x="54229" y="276478"/>
                  </a:lnTo>
                  <a:lnTo>
                    <a:pt x="35179" y="318515"/>
                  </a:lnTo>
                  <a:lnTo>
                    <a:pt x="20193" y="362457"/>
                  </a:lnTo>
                  <a:lnTo>
                    <a:pt x="9144" y="408177"/>
                  </a:lnTo>
                  <a:lnTo>
                    <a:pt x="2286" y="455421"/>
                  </a:lnTo>
                  <a:lnTo>
                    <a:pt x="0" y="503935"/>
                  </a:lnTo>
                  <a:lnTo>
                    <a:pt x="0" y="2519527"/>
                  </a:lnTo>
                  <a:lnTo>
                    <a:pt x="2286" y="2568054"/>
                  </a:lnTo>
                  <a:lnTo>
                    <a:pt x="9144" y="2615285"/>
                  </a:lnTo>
                  <a:lnTo>
                    <a:pt x="20193" y="2660992"/>
                  </a:lnTo>
                  <a:lnTo>
                    <a:pt x="35179" y="2704972"/>
                  </a:lnTo>
                  <a:lnTo>
                    <a:pt x="54229" y="2747022"/>
                  </a:lnTo>
                  <a:lnTo>
                    <a:pt x="76708" y="2786913"/>
                  </a:lnTo>
                  <a:lnTo>
                    <a:pt x="102743" y="2824441"/>
                  </a:lnTo>
                  <a:lnTo>
                    <a:pt x="131953" y="2859404"/>
                  </a:lnTo>
                  <a:lnTo>
                    <a:pt x="164084" y="2891586"/>
                  </a:lnTo>
                  <a:lnTo>
                    <a:pt x="199136" y="2920758"/>
                  </a:lnTo>
                  <a:lnTo>
                    <a:pt x="236600" y="2946742"/>
                  </a:lnTo>
                  <a:lnTo>
                    <a:pt x="276606" y="2969298"/>
                  </a:lnTo>
                  <a:lnTo>
                    <a:pt x="318643" y="2988233"/>
                  </a:lnTo>
                  <a:lnTo>
                    <a:pt x="362585" y="3003321"/>
                  </a:lnTo>
                  <a:lnTo>
                    <a:pt x="408432" y="3014370"/>
                  </a:lnTo>
                  <a:lnTo>
                    <a:pt x="455675" y="3021139"/>
                  </a:lnTo>
                  <a:lnTo>
                    <a:pt x="504190" y="3023450"/>
                  </a:lnTo>
                  <a:lnTo>
                    <a:pt x="3421634" y="3023450"/>
                  </a:lnTo>
                  <a:lnTo>
                    <a:pt x="3470148" y="3021139"/>
                  </a:lnTo>
                  <a:lnTo>
                    <a:pt x="3517391" y="3014370"/>
                  </a:lnTo>
                  <a:lnTo>
                    <a:pt x="3563239" y="3003321"/>
                  </a:lnTo>
                  <a:lnTo>
                    <a:pt x="3607181" y="2988233"/>
                  </a:lnTo>
                  <a:lnTo>
                    <a:pt x="3649217" y="2969298"/>
                  </a:lnTo>
                  <a:lnTo>
                    <a:pt x="3689223" y="2946742"/>
                  </a:lnTo>
                  <a:lnTo>
                    <a:pt x="3726688" y="2920758"/>
                  </a:lnTo>
                  <a:lnTo>
                    <a:pt x="3761740" y="2891586"/>
                  </a:lnTo>
                  <a:lnTo>
                    <a:pt x="3793871" y="2859404"/>
                  </a:lnTo>
                  <a:lnTo>
                    <a:pt x="3823081" y="2824441"/>
                  </a:lnTo>
                  <a:lnTo>
                    <a:pt x="3849116" y="2786913"/>
                  </a:lnTo>
                  <a:lnTo>
                    <a:pt x="3871594" y="2747022"/>
                  </a:lnTo>
                  <a:lnTo>
                    <a:pt x="3890644" y="2704972"/>
                  </a:lnTo>
                  <a:lnTo>
                    <a:pt x="3905631" y="2660992"/>
                  </a:lnTo>
                  <a:lnTo>
                    <a:pt x="3916680" y="2615285"/>
                  </a:lnTo>
                  <a:lnTo>
                    <a:pt x="3923538" y="2568054"/>
                  </a:lnTo>
                  <a:lnTo>
                    <a:pt x="3925824" y="2519527"/>
                  </a:lnTo>
                  <a:lnTo>
                    <a:pt x="3925824" y="503935"/>
                  </a:lnTo>
                  <a:lnTo>
                    <a:pt x="3923538" y="455421"/>
                  </a:lnTo>
                  <a:lnTo>
                    <a:pt x="3916680" y="408177"/>
                  </a:lnTo>
                  <a:lnTo>
                    <a:pt x="3905631" y="362457"/>
                  </a:lnTo>
                  <a:lnTo>
                    <a:pt x="3890644" y="318515"/>
                  </a:lnTo>
                  <a:lnTo>
                    <a:pt x="3871594" y="276478"/>
                  </a:lnTo>
                  <a:lnTo>
                    <a:pt x="3849116" y="236474"/>
                  </a:lnTo>
                  <a:lnTo>
                    <a:pt x="3823081" y="199008"/>
                  </a:lnTo>
                  <a:lnTo>
                    <a:pt x="3793871" y="164083"/>
                  </a:lnTo>
                  <a:lnTo>
                    <a:pt x="3761740" y="131825"/>
                  </a:lnTo>
                  <a:lnTo>
                    <a:pt x="3726688" y="102742"/>
                  </a:lnTo>
                  <a:lnTo>
                    <a:pt x="3689223" y="76707"/>
                  </a:lnTo>
                  <a:lnTo>
                    <a:pt x="3649217" y="54101"/>
                  </a:lnTo>
                  <a:lnTo>
                    <a:pt x="3607181" y="35178"/>
                  </a:lnTo>
                  <a:lnTo>
                    <a:pt x="3563239" y="20065"/>
                  </a:lnTo>
                  <a:lnTo>
                    <a:pt x="3517391" y="9143"/>
                  </a:lnTo>
                  <a:lnTo>
                    <a:pt x="3470148" y="2286"/>
                  </a:lnTo>
                  <a:lnTo>
                    <a:pt x="3421634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04053" y="3358133"/>
              <a:ext cx="3926204" cy="3023870"/>
            </a:xfrm>
            <a:custGeom>
              <a:avLst/>
              <a:gdLst/>
              <a:ahLst/>
              <a:cxnLst/>
              <a:rect l="l" t="t" r="r" b="b"/>
              <a:pathLst>
                <a:path w="3926204" h="3023870">
                  <a:moveTo>
                    <a:pt x="0" y="503935"/>
                  </a:moveTo>
                  <a:lnTo>
                    <a:pt x="2286" y="455421"/>
                  </a:lnTo>
                  <a:lnTo>
                    <a:pt x="9144" y="408177"/>
                  </a:lnTo>
                  <a:lnTo>
                    <a:pt x="20193" y="362457"/>
                  </a:lnTo>
                  <a:lnTo>
                    <a:pt x="35179" y="318515"/>
                  </a:lnTo>
                  <a:lnTo>
                    <a:pt x="54229" y="276478"/>
                  </a:lnTo>
                  <a:lnTo>
                    <a:pt x="76708" y="236474"/>
                  </a:lnTo>
                  <a:lnTo>
                    <a:pt x="102743" y="199008"/>
                  </a:lnTo>
                  <a:lnTo>
                    <a:pt x="131953" y="164083"/>
                  </a:lnTo>
                  <a:lnTo>
                    <a:pt x="164084" y="131825"/>
                  </a:lnTo>
                  <a:lnTo>
                    <a:pt x="199136" y="102742"/>
                  </a:lnTo>
                  <a:lnTo>
                    <a:pt x="236600" y="76707"/>
                  </a:lnTo>
                  <a:lnTo>
                    <a:pt x="276606" y="54101"/>
                  </a:lnTo>
                  <a:lnTo>
                    <a:pt x="318643" y="35178"/>
                  </a:lnTo>
                  <a:lnTo>
                    <a:pt x="362585" y="20065"/>
                  </a:lnTo>
                  <a:lnTo>
                    <a:pt x="408432" y="9143"/>
                  </a:lnTo>
                  <a:lnTo>
                    <a:pt x="455675" y="2286"/>
                  </a:lnTo>
                  <a:lnTo>
                    <a:pt x="504190" y="0"/>
                  </a:lnTo>
                  <a:lnTo>
                    <a:pt x="3421634" y="0"/>
                  </a:lnTo>
                  <a:lnTo>
                    <a:pt x="3470148" y="2286"/>
                  </a:lnTo>
                  <a:lnTo>
                    <a:pt x="3517392" y="9143"/>
                  </a:lnTo>
                  <a:lnTo>
                    <a:pt x="3563239" y="20065"/>
                  </a:lnTo>
                  <a:lnTo>
                    <a:pt x="3607180" y="35178"/>
                  </a:lnTo>
                  <a:lnTo>
                    <a:pt x="3649218" y="54101"/>
                  </a:lnTo>
                  <a:lnTo>
                    <a:pt x="3689223" y="76707"/>
                  </a:lnTo>
                  <a:lnTo>
                    <a:pt x="3726688" y="102742"/>
                  </a:lnTo>
                  <a:lnTo>
                    <a:pt x="3761740" y="131825"/>
                  </a:lnTo>
                  <a:lnTo>
                    <a:pt x="3793871" y="164083"/>
                  </a:lnTo>
                  <a:lnTo>
                    <a:pt x="3823080" y="199008"/>
                  </a:lnTo>
                  <a:lnTo>
                    <a:pt x="3849116" y="236474"/>
                  </a:lnTo>
                  <a:lnTo>
                    <a:pt x="3871595" y="276478"/>
                  </a:lnTo>
                  <a:lnTo>
                    <a:pt x="3890645" y="318515"/>
                  </a:lnTo>
                  <a:lnTo>
                    <a:pt x="3905630" y="362457"/>
                  </a:lnTo>
                  <a:lnTo>
                    <a:pt x="3916679" y="408177"/>
                  </a:lnTo>
                  <a:lnTo>
                    <a:pt x="3923538" y="455421"/>
                  </a:lnTo>
                  <a:lnTo>
                    <a:pt x="3925824" y="503935"/>
                  </a:lnTo>
                  <a:lnTo>
                    <a:pt x="3925824" y="2519527"/>
                  </a:lnTo>
                  <a:lnTo>
                    <a:pt x="3923538" y="2568054"/>
                  </a:lnTo>
                  <a:lnTo>
                    <a:pt x="3916679" y="2615285"/>
                  </a:lnTo>
                  <a:lnTo>
                    <a:pt x="3905630" y="2660992"/>
                  </a:lnTo>
                  <a:lnTo>
                    <a:pt x="3890645" y="2704972"/>
                  </a:lnTo>
                  <a:lnTo>
                    <a:pt x="3871595" y="2747022"/>
                  </a:lnTo>
                  <a:lnTo>
                    <a:pt x="3849116" y="2786913"/>
                  </a:lnTo>
                  <a:lnTo>
                    <a:pt x="3823080" y="2824441"/>
                  </a:lnTo>
                  <a:lnTo>
                    <a:pt x="3793871" y="2859404"/>
                  </a:lnTo>
                  <a:lnTo>
                    <a:pt x="3761740" y="2891586"/>
                  </a:lnTo>
                  <a:lnTo>
                    <a:pt x="3726688" y="2920758"/>
                  </a:lnTo>
                  <a:lnTo>
                    <a:pt x="3689223" y="2946742"/>
                  </a:lnTo>
                  <a:lnTo>
                    <a:pt x="3649218" y="2969298"/>
                  </a:lnTo>
                  <a:lnTo>
                    <a:pt x="3607180" y="2988233"/>
                  </a:lnTo>
                  <a:lnTo>
                    <a:pt x="3563239" y="3003321"/>
                  </a:lnTo>
                  <a:lnTo>
                    <a:pt x="3517392" y="3014370"/>
                  </a:lnTo>
                  <a:lnTo>
                    <a:pt x="3470148" y="3021139"/>
                  </a:lnTo>
                  <a:lnTo>
                    <a:pt x="3421634" y="3023450"/>
                  </a:lnTo>
                  <a:lnTo>
                    <a:pt x="504190" y="3023450"/>
                  </a:lnTo>
                  <a:lnTo>
                    <a:pt x="455675" y="3021139"/>
                  </a:lnTo>
                  <a:lnTo>
                    <a:pt x="408432" y="3014370"/>
                  </a:lnTo>
                  <a:lnTo>
                    <a:pt x="362585" y="3003321"/>
                  </a:lnTo>
                  <a:lnTo>
                    <a:pt x="318643" y="2988233"/>
                  </a:lnTo>
                  <a:lnTo>
                    <a:pt x="276606" y="2969298"/>
                  </a:lnTo>
                  <a:lnTo>
                    <a:pt x="236600" y="2946742"/>
                  </a:lnTo>
                  <a:lnTo>
                    <a:pt x="199136" y="2920758"/>
                  </a:lnTo>
                  <a:lnTo>
                    <a:pt x="164084" y="2891586"/>
                  </a:lnTo>
                  <a:lnTo>
                    <a:pt x="131953" y="2859404"/>
                  </a:lnTo>
                  <a:lnTo>
                    <a:pt x="102743" y="2824441"/>
                  </a:lnTo>
                  <a:lnTo>
                    <a:pt x="76708" y="2786913"/>
                  </a:lnTo>
                  <a:lnTo>
                    <a:pt x="54229" y="2747022"/>
                  </a:lnTo>
                  <a:lnTo>
                    <a:pt x="35179" y="2704972"/>
                  </a:lnTo>
                  <a:lnTo>
                    <a:pt x="20193" y="2660992"/>
                  </a:lnTo>
                  <a:lnTo>
                    <a:pt x="9144" y="2615285"/>
                  </a:lnTo>
                  <a:lnTo>
                    <a:pt x="2286" y="2568054"/>
                  </a:lnTo>
                  <a:lnTo>
                    <a:pt x="0" y="2519527"/>
                  </a:lnTo>
                  <a:lnTo>
                    <a:pt x="0" y="503935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231638" y="3748785"/>
            <a:ext cx="329755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*созданию</a:t>
            </a:r>
            <a:r>
              <a:rPr sz="18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РППС</a:t>
            </a:r>
            <a:endParaRPr sz="1800">
              <a:latin typeface="Microsoft Sans Serif"/>
              <a:cs typeface="Microsoft Sans Serif"/>
            </a:endParaRPr>
          </a:p>
          <a:p>
            <a:pPr marL="12700" marR="138430">
              <a:lnSpc>
                <a:spcPct val="100000"/>
              </a:lnSpc>
            </a:pPr>
            <a:r>
              <a:rPr sz="18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*взаимодействию</a:t>
            </a:r>
            <a:r>
              <a:rPr sz="18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взрослого </a:t>
            </a: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с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ребенком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*организации</a:t>
            </a:r>
            <a:r>
              <a:rPr sz="1800" spc="-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ОП</a:t>
            </a:r>
            <a:endParaRPr sz="1800">
              <a:latin typeface="Microsoft Sans Serif"/>
              <a:cs typeface="Microsoft Sans Serif"/>
            </a:endParaRPr>
          </a:p>
          <a:p>
            <a:pPr marL="12700" marR="1215390">
              <a:lnSpc>
                <a:spcPct val="100000"/>
              </a:lnSpc>
            </a:pPr>
            <a:r>
              <a:rPr sz="18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*вовлечению</a:t>
            </a:r>
            <a:r>
              <a:rPr sz="18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семей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воспитанников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*сотрудничеству</a:t>
            </a:r>
            <a:r>
              <a:rPr sz="1800" spc="-7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к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социальным партнерам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335523" y="156971"/>
            <a:ext cx="3442335" cy="1659889"/>
            <a:chOff x="5335523" y="156971"/>
            <a:chExt cx="3442335" cy="1659889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9000" y="188975"/>
              <a:ext cx="1508759" cy="159257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222997" y="174497"/>
              <a:ext cx="1540510" cy="1623060"/>
            </a:xfrm>
            <a:custGeom>
              <a:avLst/>
              <a:gdLst/>
              <a:ahLst/>
              <a:cxnLst/>
              <a:rect l="l" t="t" r="r" b="b"/>
              <a:pathLst>
                <a:path w="1540509" h="1623060">
                  <a:moveTo>
                    <a:pt x="0" y="1623060"/>
                  </a:moveTo>
                  <a:lnTo>
                    <a:pt x="1540382" y="1623060"/>
                  </a:lnTo>
                  <a:lnTo>
                    <a:pt x="1540382" y="0"/>
                  </a:lnTo>
                  <a:lnTo>
                    <a:pt x="0" y="0"/>
                  </a:lnTo>
                  <a:lnTo>
                    <a:pt x="0" y="1623060"/>
                  </a:lnTo>
                  <a:close/>
                </a:path>
              </a:pathLst>
            </a:custGeom>
            <a:ln w="28955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6003" y="184403"/>
              <a:ext cx="1510283" cy="160324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50001" y="171449"/>
              <a:ext cx="1542415" cy="1630680"/>
            </a:xfrm>
            <a:custGeom>
              <a:avLst/>
              <a:gdLst/>
              <a:ahLst/>
              <a:cxnLst/>
              <a:rect l="l" t="t" r="r" b="b"/>
              <a:pathLst>
                <a:path w="1542415" h="1630680">
                  <a:moveTo>
                    <a:pt x="0" y="1630552"/>
                  </a:moveTo>
                  <a:lnTo>
                    <a:pt x="1541906" y="1630552"/>
                  </a:lnTo>
                  <a:lnTo>
                    <a:pt x="1541906" y="0"/>
                  </a:lnTo>
                  <a:lnTo>
                    <a:pt x="0" y="0"/>
                  </a:lnTo>
                  <a:lnTo>
                    <a:pt x="0" y="1630552"/>
                  </a:lnTo>
                  <a:close/>
                </a:path>
              </a:pathLst>
            </a:custGeom>
            <a:ln w="28956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0"/>
            <a:ext cx="2794247" cy="178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64408" y="320040"/>
            <a:ext cx="1969135" cy="1179195"/>
            <a:chOff x="3264408" y="320040"/>
            <a:chExt cx="1969135" cy="1179195"/>
          </a:xfrm>
        </p:grpSpPr>
        <p:sp>
          <p:nvSpPr>
            <p:cNvPr id="3" name="object 3"/>
            <p:cNvSpPr/>
            <p:nvPr/>
          </p:nvSpPr>
          <p:spPr>
            <a:xfrm>
              <a:off x="3276600" y="332232"/>
              <a:ext cx="1943100" cy="1153795"/>
            </a:xfrm>
            <a:custGeom>
              <a:avLst/>
              <a:gdLst/>
              <a:ahLst/>
              <a:cxnLst/>
              <a:rect l="l" t="t" r="r" b="b"/>
              <a:pathLst>
                <a:path w="1943100" h="1153795">
                  <a:moveTo>
                    <a:pt x="1751076" y="0"/>
                  </a:moveTo>
                  <a:lnTo>
                    <a:pt x="191897" y="0"/>
                  </a:lnTo>
                  <a:lnTo>
                    <a:pt x="147954" y="5079"/>
                  </a:lnTo>
                  <a:lnTo>
                    <a:pt x="107569" y="19558"/>
                  </a:lnTo>
                  <a:lnTo>
                    <a:pt x="71882" y="42291"/>
                  </a:lnTo>
                  <a:lnTo>
                    <a:pt x="42163" y="72009"/>
                  </a:lnTo>
                  <a:lnTo>
                    <a:pt x="19558" y="107696"/>
                  </a:lnTo>
                  <a:lnTo>
                    <a:pt x="5079" y="148082"/>
                  </a:lnTo>
                  <a:lnTo>
                    <a:pt x="0" y="192151"/>
                  </a:lnTo>
                  <a:lnTo>
                    <a:pt x="0" y="961009"/>
                  </a:lnTo>
                  <a:lnTo>
                    <a:pt x="5079" y="1005205"/>
                  </a:lnTo>
                  <a:lnTo>
                    <a:pt x="19558" y="1045591"/>
                  </a:lnTo>
                  <a:lnTo>
                    <a:pt x="42163" y="1081278"/>
                  </a:lnTo>
                  <a:lnTo>
                    <a:pt x="71882" y="1110996"/>
                  </a:lnTo>
                  <a:lnTo>
                    <a:pt x="107569" y="1133729"/>
                  </a:lnTo>
                  <a:lnTo>
                    <a:pt x="147954" y="1148207"/>
                  </a:lnTo>
                  <a:lnTo>
                    <a:pt x="191897" y="1153287"/>
                  </a:lnTo>
                  <a:lnTo>
                    <a:pt x="1751076" y="1153287"/>
                  </a:lnTo>
                  <a:lnTo>
                    <a:pt x="1795017" y="1148207"/>
                  </a:lnTo>
                  <a:lnTo>
                    <a:pt x="1835403" y="1133729"/>
                  </a:lnTo>
                  <a:lnTo>
                    <a:pt x="1871090" y="1110996"/>
                  </a:lnTo>
                  <a:lnTo>
                    <a:pt x="1900809" y="1081278"/>
                  </a:lnTo>
                  <a:lnTo>
                    <a:pt x="1923414" y="1045591"/>
                  </a:lnTo>
                  <a:lnTo>
                    <a:pt x="1937892" y="1005205"/>
                  </a:lnTo>
                  <a:lnTo>
                    <a:pt x="1942973" y="961009"/>
                  </a:lnTo>
                  <a:lnTo>
                    <a:pt x="1942973" y="192151"/>
                  </a:lnTo>
                  <a:lnTo>
                    <a:pt x="1937892" y="148082"/>
                  </a:lnTo>
                  <a:lnTo>
                    <a:pt x="1923414" y="107696"/>
                  </a:lnTo>
                  <a:lnTo>
                    <a:pt x="1900809" y="72009"/>
                  </a:lnTo>
                  <a:lnTo>
                    <a:pt x="1871090" y="42291"/>
                  </a:lnTo>
                  <a:lnTo>
                    <a:pt x="1835403" y="19558"/>
                  </a:lnTo>
                  <a:lnTo>
                    <a:pt x="1795017" y="5079"/>
                  </a:lnTo>
                  <a:lnTo>
                    <a:pt x="1751076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77362" y="332994"/>
              <a:ext cx="1943100" cy="1153795"/>
            </a:xfrm>
            <a:custGeom>
              <a:avLst/>
              <a:gdLst/>
              <a:ahLst/>
              <a:cxnLst/>
              <a:rect l="l" t="t" r="r" b="b"/>
              <a:pathLst>
                <a:path w="1943100" h="1153795">
                  <a:moveTo>
                    <a:pt x="0" y="192150"/>
                  </a:moveTo>
                  <a:lnTo>
                    <a:pt x="5079" y="148081"/>
                  </a:lnTo>
                  <a:lnTo>
                    <a:pt x="19558" y="107695"/>
                  </a:lnTo>
                  <a:lnTo>
                    <a:pt x="42163" y="72008"/>
                  </a:lnTo>
                  <a:lnTo>
                    <a:pt x="71882" y="42290"/>
                  </a:lnTo>
                  <a:lnTo>
                    <a:pt x="107568" y="19557"/>
                  </a:lnTo>
                  <a:lnTo>
                    <a:pt x="147954" y="5079"/>
                  </a:lnTo>
                  <a:lnTo>
                    <a:pt x="191897" y="0"/>
                  </a:lnTo>
                  <a:lnTo>
                    <a:pt x="1751076" y="0"/>
                  </a:lnTo>
                  <a:lnTo>
                    <a:pt x="1795017" y="5079"/>
                  </a:lnTo>
                  <a:lnTo>
                    <a:pt x="1835403" y="19557"/>
                  </a:lnTo>
                  <a:lnTo>
                    <a:pt x="1871090" y="42290"/>
                  </a:lnTo>
                  <a:lnTo>
                    <a:pt x="1900809" y="72008"/>
                  </a:lnTo>
                  <a:lnTo>
                    <a:pt x="1923414" y="107695"/>
                  </a:lnTo>
                  <a:lnTo>
                    <a:pt x="1937892" y="148081"/>
                  </a:lnTo>
                  <a:lnTo>
                    <a:pt x="1942973" y="192150"/>
                  </a:lnTo>
                  <a:lnTo>
                    <a:pt x="1942973" y="961008"/>
                  </a:lnTo>
                  <a:lnTo>
                    <a:pt x="1937892" y="1005204"/>
                  </a:lnTo>
                  <a:lnTo>
                    <a:pt x="1923414" y="1045590"/>
                  </a:lnTo>
                  <a:lnTo>
                    <a:pt x="1900809" y="1081277"/>
                  </a:lnTo>
                  <a:lnTo>
                    <a:pt x="1871090" y="1110995"/>
                  </a:lnTo>
                  <a:lnTo>
                    <a:pt x="1835403" y="1133728"/>
                  </a:lnTo>
                  <a:lnTo>
                    <a:pt x="1795017" y="1148206"/>
                  </a:lnTo>
                  <a:lnTo>
                    <a:pt x="1751076" y="1153286"/>
                  </a:lnTo>
                  <a:lnTo>
                    <a:pt x="191897" y="1153286"/>
                  </a:lnTo>
                  <a:lnTo>
                    <a:pt x="147954" y="1148206"/>
                  </a:lnTo>
                  <a:lnTo>
                    <a:pt x="107568" y="1133728"/>
                  </a:lnTo>
                  <a:lnTo>
                    <a:pt x="71882" y="1110995"/>
                  </a:lnTo>
                  <a:lnTo>
                    <a:pt x="42163" y="1081277"/>
                  </a:lnTo>
                  <a:lnTo>
                    <a:pt x="19558" y="1045590"/>
                  </a:lnTo>
                  <a:lnTo>
                    <a:pt x="5079" y="1005204"/>
                  </a:lnTo>
                  <a:lnTo>
                    <a:pt x="0" y="961008"/>
                  </a:lnTo>
                  <a:lnTo>
                    <a:pt x="0" y="192150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39268" y="2769107"/>
            <a:ext cx="2979420" cy="1322705"/>
            <a:chOff x="239268" y="2769107"/>
            <a:chExt cx="2979420" cy="1322705"/>
          </a:xfrm>
        </p:grpSpPr>
        <p:sp>
          <p:nvSpPr>
            <p:cNvPr id="7" name="object 7"/>
            <p:cNvSpPr/>
            <p:nvPr/>
          </p:nvSpPr>
          <p:spPr>
            <a:xfrm>
              <a:off x="251460" y="2781299"/>
              <a:ext cx="2953385" cy="1296670"/>
            </a:xfrm>
            <a:custGeom>
              <a:avLst/>
              <a:gdLst/>
              <a:ahLst/>
              <a:cxnLst/>
              <a:rect l="l" t="t" r="r" b="b"/>
              <a:pathLst>
                <a:path w="2953385" h="1296670">
                  <a:moveTo>
                    <a:pt x="2736977" y="0"/>
                  </a:moveTo>
                  <a:lnTo>
                    <a:pt x="216077" y="0"/>
                  </a:lnTo>
                  <a:lnTo>
                    <a:pt x="166535" y="5714"/>
                  </a:lnTo>
                  <a:lnTo>
                    <a:pt x="121056" y="21971"/>
                  </a:lnTo>
                  <a:lnTo>
                    <a:pt x="80924" y="47498"/>
                  </a:lnTo>
                  <a:lnTo>
                    <a:pt x="47472" y="80899"/>
                  </a:lnTo>
                  <a:lnTo>
                    <a:pt x="21958" y="121030"/>
                  </a:lnTo>
                  <a:lnTo>
                    <a:pt x="5702" y="166497"/>
                  </a:lnTo>
                  <a:lnTo>
                    <a:pt x="0" y="216026"/>
                  </a:lnTo>
                  <a:lnTo>
                    <a:pt x="0" y="1080389"/>
                  </a:lnTo>
                  <a:lnTo>
                    <a:pt x="5702" y="1129919"/>
                  </a:lnTo>
                  <a:lnTo>
                    <a:pt x="21958" y="1175385"/>
                  </a:lnTo>
                  <a:lnTo>
                    <a:pt x="47472" y="1215517"/>
                  </a:lnTo>
                  <a:lnTo>
                    <a:pt x="80924" y="1248918"/>
                  </a:lnTo>
                  <a:lnTo>
                    <a:pt x="121056" y="1274445"/>
                  </a:lnTo>
                  <a:lnTo>
                    <a:pt x="166535" y="1290701"/>
                  </a:lnTo>
                  <a:lnTo>
                    <a:pt x="216077" y="1296416"/>
                  </a:lnTo>
                  <a:lnTo>
                    <a:pt x="2736977" y="1296416"/>
                  </a:lnTo>
                  <a:lnTo>
                    <a:pt x="2786507" y="1290701"/>
                  </a:lnTo>
                  <a:lnTo>
                    <a:pt x="2832100" y="1274445"/>
                  </a:lnTo>
                  <a:lnTo>
                    <a:pt x="2872104" y="1248918"/>
                  </a:lnTo>
                  <a:lnTo>
                    <a:pt x="2905633" y="1215517"/>
                  </a:lnTo>
                  <a:lnTo>
                    <a:pt x="2931160" y="1175385"/>
                  </a:lnTo>
                  <a:lnTo>
                    <a:pt x="2947416" y="1129919"/>
                  </a:lnTo>
                  <a:lnTo>
                    <a:pt x="2953004" y="1080389"/>
                  </a:lnTo>
                  <a:lnTo>
                    <a:pt x="2953004" y="216026"/>
                  </a:lnTo>
                  <a:lnTo>
                    <a:pt x="2947416" y="166497"/>
                  </a:lnTo>
                  <a:lnTo>
                    <a:pt x="2931160" y="121030"/>
                  </a:lnTo>
                  <a:lnTo>
                    <a:pt x="2905633" y="80899"/>
                  </a:lnTo>
                  <a:lnTo>
                    <a:pt x="2872104" y="47498"/>
                  </a:lnTo>
                  <a:lnTo>
                    <a:pt x="2832100" y="21971"/>
                  </a:lnTo>
                  <a:lnTo>
                    <a:pt x="2786507" y="5714"/>
                  </a:lnTo>
                  <a:lnTo>
                    <a:pt x="2736977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222" y="2782061"/>
              <a:ext cx="2953385" cy="1296670"/>
            </a:xfrm>
            <a:custGeom>
              <a:avLst/>
              <a:gdLst/>
              <a:ahLst/>
              <a:cxnLst/>
              <a:rect l="l" t="t" r="r" b="b"/>
              <a:pathLst>
                <a:path w="2953385" h="1296670">
                  <a:moveTo>
                    <a:pt x="0" y="216026"/>
                  </a:moveTo>
                  <a:lnTo>
                    <a:pt x="5702" y="166497"/>
                  </a:lnTo>
                  <a:lnTo>
                    <a:pt x="21958" y="121030"/>
                  </a:lnTo>
                  <a:lnTo>
                    <a:pt x="47472" y="80899"/>
                  </a:lnTo>
                  <a:lnTo>
                    <a:pt x="80924" y="47498"/>
                  </a:lnTo>
                  <a:lnTo>
                    <a:pt x="121056" y="21971"/>
                  </a:lnTo>
                  <a:lnTo>
                    <a:pt x="166535" y="5714"/>
                  </a:lnTo>
                  <a:lnTo>
                    <a:pt x="216077" y="0"/>
                  </a:lnTo>
                  <a:lnTo>
                    <a:pt x="2736977" y="0"/>
                  </a:lnTo>
                  <a:lnTo>
                    <a:pt x="2786507" y="5714"/>
                  </a:lnTo>
                  <a:lnTo>
                    <a:pt x="2832100" y="21971"/>
                  </a:lnTo>
                  <a:lnTo>
                    <a:pt x="2872104" y="47498"/>
                  </a:lnTo>
                  <a:lnTo>
                    <a:pt x="2905633" y="80899"/>
                  </a:lnTo>
                  <a:lnTo>
                    <a:pt x="2931160" y="121030"/>
                  </a:lnTo>
                  <a:lnTo>
                    <a:pt x="2947416" y="166497"/>
                  </a:lnTo>
                  <a:lnTo>
                    <a:pt x="2953004" y="216026"/>
                  </a:lnTo>
                  <a:lnTo>
                    <a:pt x="2953004" y="1080389"/>
                  </a:lnTo>
                  <a:lnTo>
                    <a:pt x="2947416" y="1129919"/>
                  </a:lnTo>
                  <a:lnTo>
                    <a:pt x="2931160" y="1175385"/>
                  </a:lnTo>
                  <a:lnTo>
                    <a:pt x="2905633" y="1215517"/>
                  </a:lnTo>
                  <a:lnTo>
                    <a:pt x="2872104" y="1248918"/>
                  </a:lnTo>
                  <a:lnTo>
                    <a:pt x="2832100" y="1274445"/>
                  </a:lnTo>
                  <a:lnTo>
                    <a:pt x="2786507" y="1290701"/>
                  </a:lnTo>
                  <a:lnTo>
                    <a:pt x="2736977" y="1296415"/>
                  </a:lnTo>
                  <a:lnTo>
                    <a:pt x="216077" y="1296415"/>
                  </a:lnTo>
                  <a:lnTo>
                    <a:pt x="166535" y="1290701"/>
                  </a:lnTo>
                  <a:lnTo>
                    <a:pt x="121056" y="1274445"/>
                  </a:lnTo>
                  <a:lnTo>
                    <a:pt x="80924" y="1248918"/>
                  </a:lnTo>
                  <a:lnTo>
                    <a:pt x="47472" y="1215517"/>
                  </a:lnTo>
                  <a:lnTo>
                    <a:pt x="21958" y="1175385"/>
                  </a:lnTo>
                  <a:lnTo>
                    <a:pt x="5702" y="1129919"/>
                  </a:lnTo>
                  <a:lnTo>
                    <a:pt x="0" y="1080389"/>
                  </a:lnTo>
                  <a:lnTo>
                    <a:pt x="0" y="216026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7431" y="2793238"/>
            <a:ext cx="260604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Продолжительность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непрерывной</a:t>
            </a:r>
            <a:endParaRPr sz="2000">
              <a:latin typeface="Arial"/>
              <a:cs typeface="Arial"/>
            </a:endParaRPr>
          </a:p>
          <a:p>
            <a:pPr marL="192405" marR="184785" algn="ctr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образовательной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деятельности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855208" y="320040"/>
            <a:ext cx="2402840" cy="1106805"/>
            <a:chOff x="5855208" y="320040"/>
            <a:chExt cx="2402840" cy="1106805"/>
          </a:xfrm>
        </p:grpSpPr>
        <p:sp>
          <p:nvSpPr>
            <p:cNvPr id="11" name="object 11"/>
            <p:cNvSpPr/>
            <p:nvPr/>
          </p:nvSpPr>
          <p:spPr>
            <a:xfrm>
              <a:off x="5867400" y="332232"/>
              <a:ext cx="2377440" cy="1080770"/>
            </a:xfrm>
            <a:custGeom>
              <a:avLst/>
              <a:gdLst/>
              <a:ahLst/>
              <a:cxnLst/>
              <a:rect l="l" t="t" r="r" b="b"/>
              <a:pathLst>
                <a:path w="2377440" h="1080770">
                  <a:moveTo>
                    <a:pt x="2196846" y="0"/>
                  </a:moveTo>
                  <a:lnTo>
                    <a:pt x="179959" y="0"/>
                  </a:lnTo>
                  <a:lnTo>
                    <a:pt x="132079" y="6476"/>
                  </a:lnTo>
                  <a:lnTo>
                    <a:pt x="89153" y="24638"/>
                  </a:lnTo>
                  <a:lnTo>
                    <a:pt x="52704" y="52832"/>
                  </a:lnTo>
                  <a:lnTo>
                    <a:pt x="24511" y="89281"/>
                  </a:lnTo>
                  <a:lnTo>
                    <a:pt x="6476" y="132207"/>
                  </a:lnTo>
                  <a:lnTo>
                    <a:pt x="0" y="180086"/>
                  </a:lnTo>
                  <a:lnTo>
                    <a:pt x="0" y="900430"/>
                  </a:lnTo>
                  <a:lnTo>
                    <a:pt x="6476" y="948309"/>
                  </a:lnTo>
                  <a:lnTo>
                    <a:pt x="24511" y="991362"/>
                  </a:lnTo>
                  <a:lnTo>
                    <a:pt x="52704" y="1027811"/>
                  </a:lnTo>
                  <a:lnTo>
                    <a:pt x="89153" y="1056005"/>
                  </a:lnTo>
                  <a:lnTo>
                    <a:pt x="132079" y="1074039"/>
                  </a:lnTo>
                  <a:lnTo>
                    <a:pt x="179959" y="1080516"/>
                  </a:lnTo>
                  <a:lnTo>
                    <a:pt x="2196846" y="1080516"/>
                  </a:lnTo>
                  <a:lnTo>
                    <a:pt x="2244725" y="1074039"/>
                  </a:lnTo>
                  <a:lnTo>
                    <a:pt x="2287651" y="1056005"/>
                  </a:lnTo>
                  <a:lnTo>
                    <a:pt x="2324227" y="1027811"/>
                  </a:lnTo>
                  <a:lnTo>
                    <a:pt x="2352294" y="991362"/>
                  </a:lnTo>
                  <a:lnTo>
                    <a:pt x="2370454" y="948309"/>
                  </a:lnTo>
                  <a:lnTo>
                    <a:pt x="2376931" y="900430"/>
                  </a:lnTo>
                  <a:lnTo>
                    <a:pt x="2376931" y="180086"/>
                  </a:lnTo>
                  <a:lnTo>
                    <a:pt x="2370454" y="132207"/>
                  </a:lnTo>
                  <a:lnTo>
                    <a:pt x="2352294" y="89281"/>
                  </a:lnTo>
                  <a:lnTo>
                    <a:pt x="2324227" y="52832"/>
                  </a:lnTo>
                  <a:lnTo>
                    <a:pt x="2287651" y="24638"/>
                  </a:lnTo>
                  <a:lnTo>
                    <a:pt x="2244725" y="6476"/>
                  </a:lnTo>
                  <a:lnTo>
                    <a:pt x="2196846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68162" y="332994"/>
              <a:ext cx="2377440" cy="1080770"/>
            </a:xfrm>
            <a:custGeom>
              <a:avLst/>
              <a:gdLst/>
              <a:ahLst/>
              <a:cxnLst/>
              <a:rect l="l" t="t" r="r" b="b"/>
              <a:pathLst>
                <a:path w="2377440" h="1080770">
                  <a:moveTo>
                    <a:pt x="0" y="180085"/>
                  </a:moveTo>
                  <a:lnTo>
                    <a:pt x="6476" y="132206"/>
                  </a:lnTo>
                  <a:lnTo>
                    <a:pt x="24511" y="89280"/>
                  </a:lnTo>
                  <a:lnTo>
                    <a:pt x="52704" y="52831"/>
                  </a:lnTo>
                  <a:lnTo>
                    <a:pt x="89153" y="24637"/>
                  </a:lnTo>
                  <a:lnTo>
                    <a:pt x="132079" y="6476"/>
                  </a:lnTo>
                  <a:lnTo>
                    <a:pt x="179959" y="0"/>
                  </a:lnTo>
                  <a:lnTo>
                    <a:pt x="2196845" y="0"/>
                  </a:lnTo>
                  <a:lnTo>
                    <a:pt x="2244724" y="6476"/>
                  </a:lnTo>
                  <a:lnTo>
                    <a:pt x="2287651" y="24637"/>
                  </a:lnTo>
                  <a:lnTo>
                    <a:pt x="2324227" y="52831"/>
                  </a:lnTo>
                  <a:lnTo>
                    <a:pt x="2352293" y="89280"/>
                  </a:lnTo>
                  <a:lnTo>
                    <a:pt x="2370455" y="132206"/>
                  </a:lnTo>
                  <a:lnTo>
                    <a:pt x="2376932" y="180085"/>
                  </a:lnTo>
                  <a:lnTo>
                    <a:pt x="2376932" y="900429"/>
                  </a:lnTo>
                  <a:lnTo>
                    <a:pt x="2370455" y="948308"/>
                  </a:lnTo>
                  <a:lnTo>
                    <a:pt x="2352293" y="991361"/>
                  </a:lnTo>
                  <a:lnTo>
                    <a:pt x="2324227" y="1027810"/>
                  </a:lnTo>
                  <a:lnTo>
                    <a:pt x="2287651" y="1056004"/>
                  </a:lnTo>
                  <a:lnTo>
                    <a:pt x="2244724" y="1074039"/>
                  </a:lnTo>
                  <a:lnTo>
                    <a:pt x="2196845" y="1080515"/>
                  </a:lnTo>
                  <a:lnTo>
                    <a:pt x="179959" y="1080515"/>
                  </a:lnTo>
                  <a:lnTo>
                    <a:pt x="132079" y="1074039"/>
                  </a:lnTo>
                  <a:lnTo>
                    <a:pt x="89153" y="1056004"/>
                  </a:lnTo>
                  <a:lnTo>
                    <a:pt x="52704" y="1027810"/>
                  </a:lnTo>
                  <a:lnTo>
                    <a:pt x="24511" y="991361"/>
                  </a:lnTo>
                  <a:lnTo>
                    <a:pt x="6476" y="948308"/>
                  </a:lnTo>
                  <a:lnTo>
                    <a:pt x="0" y="900429"/>
                  </a:lnTo>
                  <a:lnTo>
                    <a:pt x="0" y="180085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001258" y="711200"/>
            <a:ext cx="2006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Не</a:t>
            </a: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более</a:t>
            </a:r>
            <a:r>
              <a:rPr sz="18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Arial MT"/>
                <a:cs typeface="Arial MT"/>
              </a:rPr>
              <a:t>10</a:t>
            </a:r>
            <a:r>
              <a:rPr sz="18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минут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64408" y="1616963"/>
            <a:ext cx="1969135" cy="1177925"/>
            <a:chOff x="3264408" y="1616963"/>
            <a:chExt cx="1969135" cy="1177925"/>
          </a:xfrm>
        </p:grpSpPr>
        <p:sp>
          <p:nvSpPr>
            <p:cNvPr id="15" name="object 15"/>
            <p:cNvSpPr/>
            <p:nvPr/>
          </p:nvSpPr>
          <p:spPr>
            <a:xfrm>
              <a:off x="3276600" y="1629155"/>
              <a:ext cx="1943100" cy="1151890"/>
            </a:xfrm>
            <a:custGeom>
              <a:avLst/>
              <a:gdLst/>
              <a:ahLst/>
              <a:cxnLst/>
              <a:rect l="l" t="t" r="r" b="b"/>
              <a:pathLst>
                <a:path w="1943100" h="1151889">
                  <a:moveTo>
                    <a:pt x="1751076" y="0"/>
                  </a:moveTo>
                  <a:lnTo>
                    <a:pt x="191897" y="0"/>
                  </a:lnTo>
                  <a:lnTo>
                    <a:pt x="147954" y="5080"/>
                  </a:lnTo>
                  <a:lnTo>
                    <a:pt x="107569" y="19558"/>
                  </a:lnTo>
                  <a:lnTo>
                    <a:pt x="71882" y="42164"/>
                  </a:lnTo>
                  <a:lnTo>
                    <a:pt x="42163" y="71882"/>
                  </a:lnTo>
                  <a:lnTo>
                    <a:pt x="19558" y="107569"/>
                  </a:lnTo>
                  <a:lnTo>
                    <a:pt x="5079" y="147955"/>
                  </a:lnTo>
                  <a:lnTo>
                    <a:pt x="0" y="191897"/>
                  </a:lnTo>
                  <a:lnTo>
                    <a:pt x="0" y="959739"/>
                  </a:lnTo>
                  <a:lnTo>
                    <a:pt x="5079" y="1003808"/>
                  </a:lnTo>
                  <a:lnTo>
                    <a:pt x="19558" y="1044194"/>
                  </a:lnTo>
                  <a:lnTo>
                    <a:pt x="42163" y="1079881"/>
                  </a:lnTo>
                  <a:lnTo>
                    <a:pt x="71882" y="1109599"/>
                  </a:lnTo>
                  <a:lnTo>
                    <a:pt x="107569" y="1132205"/>
                  </a:lnTo>
                  <a:lnTo>
                    <a:pt x="147954" y="1146683"/>
                  </a:lnTo>
                  <a:lnTo>
                    <a:pt x="191897" y="1151763"/>
                  </a:lnTo>
                  <a:lnTo>
                    <a:pt x="1751076" y="1151763"/>
                  </a:lnTo>
                  <a:lnTo>
                    <a:pt x="1795017" y="1146683"/>
                  </a:lnTo>
                  <a:lnTo>
                    <a:pt x="1835403" y="1132205"/>
                  </a:lnTo>
                  <a:lnTo>
                    <a:pt x="1871090" y="1109599"/>
                  </a:lnTo>
                  <a:lnTo>
                    <a:pt x="1900809" y="1079881"/>
                  </a:lnTo>
                  <a:lnTo>
                    <a:pt x="1923414" y="1044194"/>
                  </a:lnTo>
                  <a:lnTo>
                    <a:pt x="1937892" y="1003808"/>
                  </a:lnTo>
                  <a:lnTo>
                    <a:pt x="1942973" y="959739"/>
                  </a:lnTo>
                  <a:lnTo>
                    <a:pt x="1942973" y="191897"/>
                  </a:lnTo>
                  <a:lnTo>
                    <a:pt x="1937892" y="147955"/>
                  </a:lnTo>
                  <a:lnTo>
                    <a:pt x="1923414" y="107569"/>
                  </a:lnTo>
                  <a:lnTo>
                    <a:pt x="1900809" y="71882"/>
                  </a:lnTo>
                  <a:lnTo>
                    <a:pt x="1871090" y="42164"/>
                  </a:lnTo>
                  <a:lnTo>
                    <a:pt x="1835403" y="19558"/>
                  </a:lnTo>
                  <a:lnTo>
                    <a:pt x="1795017" y="5080"/>
                  </a:lnTo>
                  <a:lnTo>
                    <a:pt x="1751076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77362" y="1629917"/>
              <a:ext cx="1943100" cy="1151890"/>
            </a:xfrm>
            <a:custGeom>
              <a:avLst/>
              <a:gdLst/>
              <a:ahLst/>
              <a:cxnLst/>
              <a:rect l="l" t="t" r="r" b="b"/>
              <a:pathLst>
                <a:path w="1943100" h="1151889">
                  <a:moveTo>
                    <a:pt x="0" y="192024"/>
                  </a:moveTo>
                  <a:lnTo>
                    <a:pt x="5079" y="147955"/>
                  </a:lnTo>
                  <a:lnTo>
                    <a:pt x="19558" y="107569"/>
                  </a:lnTo>
                  <a:lnTo>
                    <a:pt x="42163" y="71882"/>
                  </a:lnTo>
                  <a:lnTo>
                    <a:pt x="71882" y="42164"/>
                  </a:lnTo>
                  <a:lnTo>
                    <a:pt x="107568" y="19558"/>
                  </a:lnTo>
                  <a:lnTo>
                    <a:pt x="147954" y="5080"/>
                  </a:lnTo>
                  <a:lnTo>
                    <a:pt x="191897" y="0"/>
                  </a:lnTo>
                  <a:lnTo>
                    <a:pt x="1751076" y="0"/>
                  </a:lnTo>
                  <a:lnTo>
                    <a:pt x="1795017" y="5080"/>
                  </a:lnTo>
                  <a:lnTo>
                    <a:pt x="1835403" y="19558"/>
                  </a:lnTo>
                  <a:lnTo>
                    <a:pt x="1871090" y="42164"/>
                  </a:lnTo>
                  <a:lnTo>
                    <a:pt x="1900809" y="71882"/>
                  </a:lnTo>
                  <a:lnTo>
                    <a:pt x="1923414" y="107569"/>
                  </a:lnTo>
                  <a:lnTo>
                    <a:pt x="1937892" y="147955"/>
                  </a:lnTo>
                  <a:lnTo>
                    <a:pt x="1942973" y="192024"/>
                  </a:lnTo>
                  <a:lnTo>
                    <a:pt x="1942973" y="959739"/>
                  </a:lnTo>
                  <a:lnTo>
                    <a:pt x="1937892" y="1003808"/>
                  </a:lnTo>
                  <a:lnTo>
                    <a:pt x="1923414" y="1044194"/>
                  </a:lnTo>
                  <a:lnTo>
                    <a:pt x="1900809" y="1079881"/>
                  </a:lnTo>
                  <a:lnTo>
                    <a:pt x="1871090" y="1109599"/>
                  </a:lnTo>
                  <a:lnTo>
                    <a:pt x="1835403" y="1132205"/>
                  </a:lnTo>
                  <a:lnTo>
                    <a:pt x="1795017" y="1146683"/>
                  </a:lnTo>
                  <a:lnTo>
                    <a:pt x="1751076" y="1151763"/>
                  </a:lnTo>
                  <a:lnTo>
                    <a:pt x="191897" y="1151763"/>
                  </a:lnTo>
                  <a:lnTo>
                    <a:pt x="147954" y="1146683"/>
                  </a:lnTo>
                  <a:lnTo>
                    <a:pt x="107568" y="1132205"/>
                  </a:lnTo>
                  <a:lnTo>
                    <a:pt x="71882" y="1109599"/>
                  </a:lnTo>
                  <a:lnTo>
                    <a:pt x="42163" y="1079881"/>
                  </a:lnTo>
                  <a:lnTo>
                    <a:pt x="19558" y="1044194"/>
                  </a:lnTo>
                  <a:lnTo>
                    <a:pt x="5079" y="1003808"/>
                  </a:lnTo>
                  <a:lnTo>
                    <a:pt x="0" y="959739"/>
                  </a:lnTo>
                  <a:lnTo>
                    <a:pt x="0" y="192024"/>
                  </a:lnTo>
                  <a:close/>
                </a:path>
              </a:pathLst>
            </a:custGeom>
            <a:ln w="25907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43046" y="1720672"/>
            <a:ext cx="141160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Дети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жизни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64408" y="5504688"/>
            <a:ext cx="1969135" cy="1177925"/>
            <a:chOff x="3264408" y="5504688"/>
            <a:chExt cx="1969135" cy="1177925"/>
          </a:xfrm>
        </p:grpSpPr>
        <p:sp>
          <p:nvSpPr>
            <p:cNvPr id="19" name="object 19"/>
            <p:cNvSpPr/>
            <p:nvPr/>
          </p:nvSpPr>
          <p:spPr>
            <a:xfrm>
              <a:off x="3276600" y="5516880"/>
              <a:ext cx="1943100" cy="1151890"/>
            </a:xfrm>
            <a:custGeom>
              <a:avLst/>
              <a:gdLst/>
              <a:ahLst/>
              <a:cxnLst/>
              <a:rect l="l" t="t" r="r" b="b"/>
              <a:pathLst>
                <a:path w="1943100" h="1151890">
                  <a:moveTo>
                    <a:pt x="1751076" y="0"/>
                  </a:moveTo>
                  <a:lnTo>
                    <a:pt x="191897" y="0"/>
                  </a:lnTo>
                  <a:lnTo>
                    <a:pt x="147954" y="5080"/>
                  </a:lnTo>
                  <a:lnTo>
                    <a:pt x="107569" y="19558"/>
                  </a:lnTo>
                  <a:lnTo>
                    <a:pt x="71882" y="42164"/>
                  </a:lnTo>
                  <a:lnTo>
                    <a:pt x="42163" y="71882"/>
                  </a:lnTo>
                  <a:lnTo>
                    <a:pt x="19558" y="107518"/>
                  </a:lnTo>
                  <a:lnTo>
                    <a:pt x="5079" y="147916"/>
                  </a:lnTo>
                  <a:lnTo>
                    <a:pt x="0" y="191935"/>
                  </a:lnTo>
                  <a:lnTo>
                    <a:pt x="0" y="959751"/>
                  </a:lnTo>
                  <a:lnTo>
                    <a:pt x="5079" y="1003769"/>
                  </a:lnTo>
                  <a:lnTo>
                    <a:pt x="19558" y="1044168"/>
                  </a:lnTo>
                  <a:lnTo>
                    <a:pt x="42163" y="1079817"/>
                  </a:lnTo>
                  <a:lnTo>
                    <a:pt x="71882" y="1109548"/>
                  </a:lnTo>
                  <a:lnTo>
                    <a:pt x="107569" y="1132205"/>
                  </a:lnTo>
                  <a:lnTo>
                    <a:pt x="147954" y="1146644"/>
                  </a:lnTo>
                  <a:lnTo>
                    <a:pt x="191897" y="1151712"/>
                  </a:lnTo>
                  <a:lnTo>
                    <a:pt x="1751076" y="1151712"/>
                  </a:lnTo>
                  <a:lnTo>
                    <a:pt x="1795017" y="1146644"/>
                  </a:lnTo>
                  <a:lnTo>
                    <a:pt x="1835403" y="1132205"/>
                  </a:lnTo>
                  <a:lnTo>
                    <a:pt x="1871090" y="1109548"/>
                  </a:lnTo>
                  <a:lnTo>
                    <a:pt x="1900809" y="1079817"/>
                  </a:lnTo>
                  <a:lnTo>
                    <a:pt x="1923414" y="1044168"/>
                  </a:lnTo>
                  <a:lnTo>
                    <a:pt x="1937892" y="1003769"/>
                  </a:lnTo>
                  <a:lnTo>
                    <a:pt x="1942973" y="959751"/>
                  </a:lnTo>
                  <a:lnTo>
                    <a:pt x="1942973" y="191935"/>
                  </a:lnTo>
                  <a:lnTo>
                    <a:pt x="1937892" y="147916"/>
                  </a:lnTo>
                  <a:lnTo>
                    <a:pt x="1923414" y="107518"/>
                  </a:lnTo>
                  <a:lnTo>
                    <a:pt x="1900809" y="71882"/>
                  </a:lnTo>
                  <a:lnTo>
                    <a:pt x="1871090" y="42164"/>
                  </a:lnTo>
                  <a:lnTo>
                    <a:pt x="1835403" y="19558"/>
                  </a:lnTo>
                  <a:lnTo>
                    <a:pt x="1795017" y="5080"/>
                  </a:lnTo>
                  <a:lnTo>
                    <a:pt x="1751076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77362" y="5517642"/>
              <a:ext cx="1943100" cy="1151890"/>
            </a:xfrm>
            <a:custGeom>
              <a:avLst/>
              <a:gdLst/>
              <a:ahLst/>
              <a:cxnLst/>
              <a:rect l="l" t="t" r="r" b="b"/>
              <a:pathLst>
                <a:path w="1943100" h="1151890">
                  <a:moveTo>
                    <a:pt x="0" y="191935"/>
                  </a:moveTo>
                  <a:lnTo>
                    <a:pt x="5079" y="147916"/>
                  </a:lnTo>
                  <a:lnTo>
                    <a:pt x="19558" y="107518"/>
                  </a:lnTo>
                  <a:lnTo>
                    <a:pt x="42163" y="71882"/>
                  </a:lnTo>
                  <a:lnTo>
                    <a:pt x="71882" y="42164"/>
                  </a:lnTo>
                  <a:lnTo>
                    <a:pt x="107568" y="19558"/>
                  </a:lnTo>
                  <a:lnTo>
                    <a:pt x="147954" y="5080"/>
                  </a:lnTo>
                  <a:lnTo>
                    <a:pt x="191897" y="0"/>
                  </a:lnTo>
                  <a:lnTo>
                    <a:pt x="1751076" y="0"/>
                  </a:lnTo>
                  <a:lnTo>
                    <a:pt x="1795017" y="5080"/>
                  </a:lnTo>
                  <a:lnTo>
                    <a:pt x="1835403" y="19558"/>
                  </a:lnTo>
                  <a:lnTo>
                    <a:pt x="1871090" y="42164"/>
                  </a:lnTo>
                  <a:lnTo>
                    <a:pt x="1900809" y="71882"/>
                  </a:lnTo>
                  <a:lnTo>
                    <a:pt x="1923414" y="107518"/>
                  </a:lnTo>
                  <a:lnTo>
                    <a:pt x="1937892" y="147916"/>
                  </a:lnTo>
                  <a:lnTo>
                    <a:pt x="1942973" y="191935"/>
                  </a:lnTo>
                  <a:lnTo>
                    <a:pt x="1942973" y="959751"/>
                  </a:lnTo>
                  <a:lnTo>
                    <a:pt x="1937892" y="1003769"/>
                  </a:lnTo>
                  <a:lnTo>
                    <a:pt x="1923414" y="1044168"/>
                  </a:lnTo>
                  <a:lnTo>
                    <a:pt x="1900809" y="1079817"/>
                  </a:lnTo>
                  <a:lnTo>
                    <a:pt x="1871090" y="1109548"/>
                  </a:lnTo>
                  <a:lnTo>
                    <a:pt x="1835403" y="1132205"/>
                  </a:lnTo>
                  <a:lnTo>
                    <a:pt x="1795017" y="1146644"/>
                  </a:lnTo>
                  <a:lnTo>
                    <a:pt x="1751076" y="1151712"/>
                  </a:lnTo>
                  <a:lnTo>
                    <a:pt x="191897" y="1151712"/>
                  </a:lnTo>
                  <a:lnTo>
                    <a:pt x="147954" y="1146644"/>
                  </a:lnTo>
                  <a:lnTo>
                    <a:pt x="107568" y="1132205"/>
                  </a:lnTo>
                  <a:lnTo>
                    <a:pt x="71882" y="1109548"/>
                  </a:lnTo>
                  <a:lnTo>
                    <a:pt x="42163" y="1079817"/>
                  </a:lnTo>
                  <a:lnTo>
                    <a:pt x="19558" y="1044168"/>
                  </a:lnTo>
                  <a:lnTo>
                    <a:pt x="5079" y="1003769"/>
                  </a:lnTo>
                  <a:lnTo>
                    <a:pt x="0" y="959751"/>
                  </a:lnTo>
                  <a:lnTo>
                    <a:pt x="0" y="191935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543046" y="5610859"/>
            <a:ext cx="141097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09" marR="396875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Дети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жизни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264408" y="2912364"/>
            <a:ext cx="1969135" cy="1177925"/>
            <a:chOff x="3264408" y="2912364"/>
            <a:chExt cx="1969135" cy="1177925"/>
          </a:xfrm>
        </p:grpSpPr>
        <p:sp>
          <p:nvSpPr>
            <p:cNvPr id="23" name="object 23"/>
            <p:cNvSpPr/>
            <p:nvPr/>
          </p:nvSpPr>
          <p:spPr>
            <a:xfrm>
              <a:off x="3276600" y="2924556"/>
              <a:ext cx="1943100" cy="1151890"/>
            </a:xfrm>
            <a:custGeom>
              <a:avLst/>
              <a:gdLst/>
              <a:ahLst/>
              <a:cxnLst/>
              <a:rect l="l" t="t" r="r" b="b"/>
              <a:pathLst>
                <a:path w="1943100" h="1151889">
                  <a:moveTo>
                    <a:pt x="1751076" y="0"/>
                  </a:moveTo>
                  <a:lnTo>
                    <a:pt x="191897" y="0"/>
                  </a:lnTo>
                  <a:lnTo>
                    <a:pt x="147954" y="5080"/>
                  </a:lnTo>
                  <a:lnTo>
                    <a:pt x="107569" y="19558"/>
                  </a:lnTo>
                  <a:lnTo>
                    <a:pt x="71882" y="42164"/>
                  </a:lnTo>
                  <a:lnTo>
                    <a:pt x="42163" y="71882"/>
                  </a:lnTo>
                  <a:lnTo>
                    <a:pt x="19558" y="107569"/>
                  </a:lnTo>
                  <a:lnTo>
                    <a:pt x="5079" y="147955"/>
                  </a:lnTo>
                  <a:lnTo>
                    <a:pt x="0" y="191897"/>
                  </a:lnTo>
                  <a:lnTo>
                    <a:pt x="0" y="959739"/>
                  </a:lnTo>
                  <a:lnTo>
                    <a:pt x="5079" y="1003808"/>
                  </a:lnTo>
                  <a:lnTo>
                    <a:pt x="19558" y="1044194"/>
                  </a:lnTo>
                  <a:lnTo>
                    <a:pt x="42163" y="1079881"/>
                  </a:lnTo>
                  <a:lnTo>
                    <a:pt x="71882" y="1109599"/>
                  </a:lnTo>
                  <a:lnTo>
                    <a:pt x="107569" y="1132205"/>
                  </a:lnTo>
                  <a:lnTo>
                    <a:pt x="147954" y="1146683"/>
                  </a:lnTo>
                  <a:lnTo>
                    <a:pt x="191897" y="1151763"/>
                  </a:lnTo>
                  <a:lnTo>
                    <a:pt x="1751076" y="1151763"/>
                  </a:lnTo>
                  <a:lnTo>
                    <a:pt x="1795017" y="1146683"/>
                  </a:lnTo>
                  <a:lnTo>
                    <a:pt x="1835403" y="1132205"/>
                  </a:lnTo>
                  <a:lnTo>
                    <a:pt x="1871090" y="1109599"/>
                  </a:lnTo>
                  <a:lnTo>
                    <a:pt x="1900809" y="1079881"/>
                  </a:lnTo>
                  <a:lnTo>
                    <a:pt x="1923414" y="1044194"/>
                  </a:lnTo>
                  <a:lnTo>
                    <a:pt x="1937892" y="1003808"/>
                  </a:lnTo>
                  <a:lnTo>
                    <a:pt x="1942973" y="959739"/>
                  </a:lnTo>
                  <a:lnTo>
                    <a:pt x="1942973" y="191897"/>
                  </a:lnTo>
                  <a:lnTo>
                    <a:pt x="1937892" y="147955"/>
                  </a:lnTo>
                  <a:lnTo>
                    <a:pt x="1923414" y="107569"/>
                  </a:lnTo>
                  <a:lnTo>
                    <a:pt x="1900809" y="71882"/>
                  </a:lnTo>
                  <a:lnTo>
                    <a:pt x="1871090" y="42164"/>
                  </a:lnTo>
                  <a:lnTo>
                    <a:pt x="1835403" y="19558"/>
                  </a:lnTo>
                  <a:lnTo>
                    <a:pt x="1795017" y="5080"/>
                  </a:lnTo>
                  <a:lnTo>
                    <a:pt x="1751076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77362" y="2925318"/>
              <a:ext cx="1943100" cy="1151890"/>
            </a:xfrm>
            <a:custGeom>
              <a:avLst/>
              <a:gdLst/>
              <a:ahLst/>
              <a:cxnLst/>
              <a:rect l="l" t="t" r="r" b="b"/>
              <a:pathLst>
                <a:path w="1943100" h="1151889">
                  <a:moveTo>
                    <a:pt x="0" y="191897"/>
                  </a:moveTo>
                  <a:lnTo>
                    <a:pt x="5079" y="147955"/>
                  </a:lnTo>
                  <a:lnTo>
                    <a:pt x="19558" y="107569"/>
                  </a:lnTo>
                  <a:lnTo>
                    <a:pt x="42163" y="71882"/>
                  </a:lnTo>
                  <a:lnTo>
                    <a:pt x="71882" y="42164"/>
                  </a:lnTo>
                  <a:lnTo>
                    <a:pt x="107568" y="19558"/>
                  </a:lnTo>
                  <a:lnTo>
                    <a:pt x="147954" y="5080"/>
                  </a:lnTo>
                  <a:lnTo>
                    <a:pt x="191897" y="0"/>
                  </a:lnTo>
                  <a:lnTo>
                    <a:pt x="1751076" y="0"/>
                  </a:lnTo>
                  <a:lnTo>
                    <a:pt x="1795017" y="5080"/>
                  </a:lnTo>
                  <a:lnTo>
                    <a:pt x="1835403" y="19558"/>
                  </a:lnTo>
                  <a:lnTo>
                    <a:pt x="1871090" y="42164"/>
                  </a:lnTo>
                  <a:lnTo>
                    <a:pt x="1900809" y="71882"/>
                  </a:lnTo>
                  <a:lnTo>
                    <a:pt x="1923414" y="107569"/>
                  </a:lnTo>
                  <a:lnTo>
                    <a:pt x="1937892" y="147955"/>
                  </a:lnTo>
                  <a:lnTo>
                    <a:pt x="1942973" y="191897"/>
                  </a:lnTo>
                  <a:lnTo>
                    <a:pt x="1942973" y="959739"/>
                  </a:lnTo>
                  <a:lnTo>
                    <a:pt x="1937892" y="1003808"/>
                  </a:lnTo>
                  <a:lnTo>
                    <a:pt x="1923414" y="1044194"/>
                  </a:lnTo>
                  <a:lnTo>
                    <a:pt x="1900809" y="1079881"/>
                  </a:lnTo>
                  <a:lnTo>
                    <a:pt x="1871090" y="1109599"/>
                  </a:lnTo>
                  <a:lnTo>
                    <a:pt x="1835403" y="1132205"/>
                  </a:lnTo>
                  <a:lnTo>
                    <a:pt x="1795017" y="1146683"/>
                  </a:lnTo>
                  <a:lnTo>
                    <a:pt x="1751076" y="1151763"/>
                  </a:lnTo>
                  <a:lnTo>
                    <a:pt x="191897" y="1151763"/>
                  </a:lnTo>
                  <a:lnTo>
                    <a:pt x="147954" y="1146683"/>
                  </a:lnTo>
                  <a:lnTo>
                    <a:pt x="107568" y="1132205"/>
                  </a:lnTo>
                  <a:lnTo>
                    <a:pt x="71882" y="1109599"/>
                  </a:lnTo>
                  <a:lnTo>
                    <a:pt x="42163" y="1079881"/>
                  </a:lnTo>
                  <a:lnTo>
                    <a:pt x="19558" y="1044194"/>
                  </a:lnTo>
                  <a:lnTo>
                    <a:pt x="5079" y="1003808"/>
                  </a:lnTo>
                  <a:lnTo>
                    <a:pt x="0" y="959739"/>
                  </a:lnTo>
                  <a:lnTo>
                    <a:pt x="0" y="191897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543046" y="3017596"/>
            <a:ext cx="141097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Дети</a:t>
            </a:r>
            <a:endParaRPr sz="2000">
              <a:latin typeface="Arial"/>
              <a:cs typeface="Arial"/>
            </a:endParaRPr>
          </a:p>
          <a:p>
            <a:pPr marL="6350" algn="ctr">
              <a:lnSpc>
                <a:spcPct val="100000"/>
              </a:lnSpc>
              <a:spcBef>
                <a:spcPts val="5"/>
              </a:spcBef>
            </a:pP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жизни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264408" y="4209288"/>
            <a:ext cx="1969135" cy="1177925"/>
            <a:chOff x="3264408" y="4209288"/>
            <a:chExt cx="1969135" cy="1177925"/>
          </a:xfrm>
        </p:grpSpPr>
        <p:sp>
          <p:nvSpPr>
            <p:cNvPr id="27" name="object 27"/>
            <p:cNvSpPr/>
            <p:nvPr/>
          </p:nvSpPr>
          <p:spPr>
            <a:xfrm>
              <a:off x="3276600" y="4221480"/>
              <a:ext cx="1943100" cy="1151890"/>
            </a:xfrm>
            <a:custGeom>
              <a:avLst/>
              <a:gdLst/>
              <a:ahLst/>
              <a:cxnLst/>
              <a:rect l="l" t="t" r="r" b="b"/>
              <a:pathLst>
                <a:path w="1943100" h="1151889">
                  <a:moveTo>
                    <a:pt x="1751076" y="0"/>
                  </a:moveTo>
                  <a:lnTo>
                    <a:pt x="191897" y="0"/>
                  </a:lnTo>
                  <a:lnTo>
                    <a:pt x="147954" y="5080"/>
                  </a:lnTo>
                  <a:lnTo>
                    <a:pt x="107569" y="19558"/>
                  </a:lnTo>
                  <a:lnTo>
                    <a:pt x="71882" y="42164"/>
                  </a:lnTo>
                  <a:lnTo>
                    <a:pt x="42163" y="71882"/>
                  </a:lnTo>
                  <a:lnTo>
                    <a:pt x="19558" y="107569"/>
                  </a:lnTo>
                  <a:lnTo>
                    <a:pt x="5079" y="147955"/>
                  </a:lnTo>
                  <a:lnTo>
                    <a:pt x="0" y="191897"/>
                  </a:lnTo>
                  <a:lnTo>
                    <a:pt x="0" y="959739"/>
                  </a:lnTo>
                  <a:lnTo>
                    <a:pt x="5079" y="1003808"/>
                  </a:lnTo>
                  <a:lnTo>
                    <a:pt x="19558" y="1044194"/>
                  </a:lnTo>
                  <a:lnTo>
                    <a:pt x="42163" y="1079881"/>
                  </a:lnTo>
                  <a:lnTo>
                    <a:pt x="71882" y="1109599"/>
                  </a:lnTo>
                  <a:lnTo>
                    <a:pt x="107569" y="1132205"/>
                  </a:lnTo>
                  <a:lnTo>
                    <a:pt x="147954" y="1146683"/>
                  </a:lnTo>
                  <a:lnTo>
                    <a:pt x="191897" y="1151763"/>
                  </a:lnTo>
                  <a:lnTo>
                    <a:pt x="1751076" y="1151763"/>
                  </a:lnTo>
                  <a:lnTo>
                    <a:pt x="1795017" y="1146683"/>
                  </a:lnTo>
                  <a:lnTo>
                    <a:pt x="1835403" y="1132205"/>
                  </a:lnTo>
                  <a:lnTo>
                    <a:pt x="1871090" y="1109599"/>
                  </a:lnTo>
                  <a:lnTo>
                    <a:pt x="1900809" y="1079881"/>
                  </a:lnTo>
                  <a:lnTo>
                    <a:pt x="1923414" y="1044194"/>
                  </a:lnTo>
                  <a:lnTo>
                    <a:pt x="1937892" y="1003808"/>
                  </a:lnTo>
                  <a:lnTo>
                    <a:pt x="1942973" y="959739"/>
                  </a:lnTo>
                  <a:lnTo>
                    <a:pt x="1942973" y="191897"/>
                  </a:lnTo>
                  <a:lnTo>
                    <a:pt x="1937892" y="147955"/>
                  </a:lnTo>
                  <a:lnTo>
                    <a:pt x="1923414" y="107569"/>
                  </a:lnTo>
                  <a:lnTo>
                    <a:pt x="1900809" y="71882"/>
                  </a:lnTo>
                  <a:lnTo>
                    <a:pt x="1871090" y="42164"/>
                  </a:lnTo>
                  <a:lnTo>
                    <a:pt x="1835403" y="19558"/>
                  </a:lnTo>
                  <a:lnTo>
                    <a:pt x="1795017" y="5080"/>
                  </a:lnTo>
                  <a:lnTo>
                    <a:pt x="1751076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77362" y="4222242"/>
              <a:ext cx="1943100" cy="1151890"/>
            </a:xfrm>
            <a:custGeom>
              <a:avLst/>
              <a:gdLst/>
              <a:ahLst/>
              <a:cxnLst/>
              <a:rect l="l" t="t" r="r" b="b"/>
              <a:pathLst>
                <a:path w="1943100" h="1151889">
                  <a:moveTo>
                    <a:pt x="0" y="191896"/>
                  </a:moveTo>
                  <a:lnTo>
                    <a:pt x="5079" y="147954"/>
                  </a:lnTo>
                  <a:lnTo>
                    <a:pt x="19558" y="107568"/>
                  </a:lnTo>
                  <a:lnTo>
                    <a:pt x="42163" y="71881"/>
                  </a:lnTo>
                  <a:lnTo>
                    <a:pt x="71882" y="42163"/>
                  </a:lnTo>
                  <a:lnTo>
                    <a:pt x="107568" y="19557"/>
                  </a:lnTo>
                  <a:lnTo>
                    <a:pt x="147954" y="5079"/>
                  </a:lnTo>
                  <a:lnTo>
                    <a:pt x="191897" y="0"/>
                  </a:lnTo>
                  <a:lnTo>
                    <a:pt x="1751076" y="0"/>
                  </a:lnTo>
                  <a:lnTo>
                    <a:pt x="1795017" y="5079"/>
                  </a:lnTo>
                  <a:lnTo>
                    <a:pt x="1835403" y="19557"/>
                  </a:lnTo>
                  <a:lnTo>
                    <a:pt x="1871090" y="42163"/>
                  </a:lnTo>
                  <a:lnTo>
                    <a:pt x="1900809" y="71881"/>
                  </a:lnTo>
                  <a:lnTo>
                    <a:pt x="1923414" y="107568"/>
                  </a:lnTo>
                  <a:lnTo>
                    <a:pt x="1937892" y="147954"/>
                  </a:lnTo>
                  <a:lnTo>
                    <a:pt x="1942973" y="191896"/>
                  </a:lnTo>
                  <a:lnTo>
                    <a:pt x="1942973" y="959738"/>
                  </a:lnTo>
                  <a:lnTo>
                    <a:pt x="1937892" y="1003807"/>
                  </a:lnTo>
                  <a:lnTo>
                    <a:pt x="1923414" y="1044193"/>
                  </a:lnTo>
                  <a:lnTo>
                    <a:pt x="1900809" y="1079880"/>
                  </a:lnTo>
                  <a:lnTo>
                    <a:pt x="1871090" y="1109598"/>
                  </a:lnTo>
                  <a:lnTo>
                    <a:pt x="1835403" y="1132204"/>
                  </a:lnTo>
                  <a:lnTo>
                    <a:pt x="1795017" y="1146682"/>
                  </a:lnTo>
                  <a:lnTo>
                    <a:pt x="1751076" y="1151762"/>
                  </a:lnTo>
                  <a:lnTo>
                    <a:pt x="191897" y="1151762"/>
                  </a:lnTo>
                  <a:lnTo>
                    <a:pt x="147954" y="1146682"/>
                  </a:lnTo>
                  <a:lnTo>
                    <a:pt x="107568" y="1132204"/>
                  </a:lnTo>
                  <a:lnTo>
                    <a:pt x="71882" y="1109598"/>
                  </a:lnTo>
                  <a:lnTo>
                    <a:pt x="42163" y="1079880"/>
                  </a:lnTo>
                  <a:lnTo>
                    <a:pt x="19558" y="1044193"/>
                  </a:lnTo>
                  <a:lnTo>
                    <a:pt x="5079" y="1003807"/>
                  </a:lnTo>
                  <a:lnTo>
                    <a:pt x="0" y="959738"/>
                  </a:lnTo>
                  <a:lnTo>
                    <a:pt x="0" y="191896"/>
                  </a:lnTo>
                  <a:close/>
                </a:path>
              </a:pathLst>
            </a:custGeom>
            <a:ln w="25907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543046" y="4313935"/>
            <a:ext cx="141160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Дети</a:t>
            </a:r>
            <a:endParaRPr sz="2000">
              <a:latin typeface="Arial"/>
              <a:cs typeface="Arial"/>
            </a:endParaRPr>
          </a:p>
          <a:p>
            <a:pPr marL="66040" algn="ctr">
              <a:lnSpc>
                <a:spcPct val="100000"/>
              </a:lnSpc>
            </a:pP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жизни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855208" y="1688592"/>
            <a:ext cx="2402840" cy="1106805"/>
            <a:chOff x="5855208" y="1688592"/>
            <a:chExt cx="2402840" cy="1106805"/>
          </a:xfrm>
        </p:grpSpPr>
        <p:sp>
          <p:nvSpPr>
            <p:cNvPr id="31" name="object 31"/>
            <p:cNvSpPr/>
            <p:nvPr/>
          </p:nvSpPr>
          <p:spPr>
            <a:xfrm>
              <a:off x="5867400" y="1700784"/>
              <a:ext cx="2377440" cy="1080770"/>
            </a:xfrm>
            <a:custGeom>
              <a:avLst/>
              <a:gdLst/>
              <a:ahLst/>
              <a:cxnLst/>
              <a:rect l="l" t="t" r="r" b="b"/>
              <a:pathLst>
                <a:path w="2377440" h="1080770">
                  <a:moveTo>
                    <a:pt x="2196846" y="0"/>
                  </a:moveTo>
                  <a:lnTo>
                    <a:pt x="179959" y="0"/>
                  </a:lnTo>
                  <a:lnTo>
                    <a:pt x="132079" y="6476"/>
                  </a:lnTo>
                  <a:lnTo>
                    <a:pt x="89153" y="24637"/>
                  </a:lnTo>
                  <a:lnTo>
                    <a:pt x="52704" y="52831"/>
                  </a:lnTo>
                  <a:lnTo>
                    <a:pt x="24511" y="89280"/>
                  </a:lnTo>
                  <a:lnTo>
                    <a:pt x="6476" y="132206"/>
                  </a:lnTo>
                  <a:lnTo>
                    <a:pt x="0" y="180086"/>
                  </a:lnTo>
                  <a:lnTo>
                    <a:pt x="0" y="900429"/>
                  </a:lnTo>
                  <a:lnTo>
                    <a:pt x="6476" y="948308"/>
                  </a:lnTo>
                  <a:lnTo>
                    <a:pt x="24511" y="991362"/>
                  </a:lnTo>
                  <a:lnTo>
                    <a:pt x="52704" y="1027811"/>
                  </a:lnTo>
                  <a:lnTo>
                    <a:pt x="89153" y="1055877"/>
                  </a:lnTo>
                  <a:lnTo>
                    <a:pt x="132079" y="1074039"/>
                  </a:lnTo>
                  <a:lnTo>
                    <a:pt x="179959" y="1080515"/>
                  </a:lnTo>
                  <a:lnTo>
                    <a:pt x="2196846" y="1080515"/>
                  </a:lnTo>
                  <a:lnTo>
                    <a:pt x="2244725" y="1074039"/>
                  </a:lnTo>
                  <a:lnTo>
                    <a:pt x="2287651" y="1055877"/>
                  </a:lnTo>
                  <a:lnTo>
                    <a:pt x="2324227" y="1027811"/>
                  </a:lnTo>
                  <a:lnTo>
                    <a:pt x="2352294" y="991362"/>
                  </a:lnTo>
                  <a:lnTo>
                    <a:pt x="2370454" y="948308"/>
                  </a:lnTo>
                  <a:lnTo>
                    <a:pt x="2376931" y="900429"/>
                  </a:lnTo>
                  <a:lnTo>
                    <a:pt x="2376931" y="180086"/>
                  </a:lnTo>
                  <a:lnTo>
                    <a:pt x="2370454" y="132206"/>
                  </a:lnTo>
                  <a:lnTo>
                    <a:pt x="2352294" y="89280"/>
                  </a:lnTo>
                  <a:lnTo>
                    <a:pt x="2324227" y="52831"/>
                  </a:lnTo>
                  <a:lnTo>
                    <a:pt x="2287651" y="24637"/>
                  </a:lnTo>
                  <a:lnTo>
                    <a:pt x="2244725" y="6476"/>
                  </a:lnTo>
                  <a:lnTo>
                    <a:pt x="2196846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68162" y="1701546"/>
              <a:ext cx="2377440" cy="1080770"/>
            </a:xfrm>
            <a:custGeom>
              <a:avLst/>
              <a:gdLst/>
              <a:ahLst/>
              <a:cxnLst/>
              <a:rect l="l" t="t" r="r" b="b"/>
              <a:pathLst>
                <a:path w="2377440" h="1080770">
                  <a:moveTo>
                    <a:pt x="0" y="180086"/>
                  </a:moveTo>
                  <a:lnTo>
                    <a:pt x="6476" y="132206"/>
                  </a:lnTo>
                  <a:lnTo>
                    <a:pt x="24511" y="89280"/>
                  </a:lnTo>
                  <a:lnTo>
                    <a:pt x="52704" y="52831"/>
                  </a:lnTo>
                  <a:lnTo>
                    <a:pt x="89153" y="24637"/>
                  </a:lnTo>
                  <a:lnTo>
                    <a:pt x="132079" y="6476"/>
                  </a:lnTo>
                  <a:lnTo>
                    <a:pt x="179959" y="0"/>
                  </a:lnTo>
                  <a:lnTo>
                    <a:pt x="2196845" y="0"/>
                  </a:lnTo>
                  <a:lnTo>
                    <a:pt x="2244724" y="6476"/>
                  </a:lnTo>
                  <a:lnTo>
                    <a:pt x="2287651" y="24637"/>
                  </a:lnTo>
                  <a:lnTo>
                    <a:pt x="2324227" y="52831"/>
                  </a:lnTo>
                  <a:lnTo>
                    <a:pt x="2352293" y="89280"/>
                  </a:lnTo>
                  <a:lnTo>
                    <a:pt x="2370455" y="132206"/>
                  </a:lnTo>
                  <a:lnTo>
                    <a:pt x="2376932" y="180086"/>
                  </a:lnTo>
                  <a:lnTo>
                    <a:pt x="2376932" y="900556"/>
                  </a:lnTo>
                  <a:lnTo>
                    <a:pt x="2370455" y="948308"/>
                  </a:lnTo>
                  <a:lnTo>
                    <a:pt x="2352293" y="991362"/>
                  </a:lnTo>
                  <a:lnTo>
                    <a:pt x="2324227" y="1027811"/>
                  </a:lnTo>
                  <a:lnTo>
                    <a:pt x="2287651" y="1055877"/>
                  </a:lnTo>
                  <a:lnTo>
                    <a:pt x="2244724" y="1074039"/>
                  </a:lnTo>
                  <a:lnTo>
                    <a:pt x="2196845" y="1080515"/>
                  </a:lnTo>
                  <a:lnTo>
                    <a:pt x="179959" y="1080515"/>
                  </a:lnTo>
                  <a:lnTo>
                    <a:pt x="132079" y="1074039"/>
                  </a:lnTo>
                  <a:lnTo>
                    <a:pt x="89153" y="1055877"/>
                  </a:lnTo>
                  <a:lnTo>
                    <a:pt x="52704" y="1027811"/>
                  </a:lnTo>
                  <a:lnTo>
                    <a:pt x="24511" y="991362"/>
                  </a:lnTo>
                  <a:lnTo>
                    <a:pt x="6476" y="948308"/>
                  </a:lnTo>
                  <a:lnTo>
                    <a:pt x="0" y="900556"/>
                  </a:lnTo>
                  <a:lnTo>
                    <a:pt x="0" y="180086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001258" y="2080005"/>
            <a:ext cx="2006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Не</a:t>
            </a: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более</a:t>
            </a:r>
            <a:r>
              <a:rPr sz="18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Arial MT"/>
                <a:cs typeface="Arial MT"/>
              </a:rPr>
              <a:t>15</a:t>
            </a:r>
            <a:r>
              <a:rPr sz="18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минут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855208" y="2983992"/>
            <a:ext cx="2402840" cy="1106805"/>
            <a:chOff x="5855208" y="2983992"/>
            <a:chExt cx="2402840" cy="1106805"/>
          </a:xfrm>
        </p:grpSpPr>
        <p:sp>
          <p:nvSpPr>
            <p:cNvPr id="35" name="object 35"/>
            <p:cNvSpPr/>
            <p:nvPr/>
          </p:nvSpPr>
          <p:spPr>
            <a:xfrm>
              <a:off x="5867400" y="2996184"/>
              <a:ext cx="2377440" cy="1080770"/>
            </a:xfrm>
            <a:custGeom>
              <a:avLst/>
              <a:gdLst/>
              <a:ahLst/>
              <a:cxnLst/>
              <a:rect l="l" t="t" r="r" b="b"/>
              <a:pathLst>
                <a:path w="2377440" h="1080770">
                  <a:moveTo>
                    <a:pt x="2196846" y="0"/>
                  </a:moveTo>
                  <a:lnTo>
                    <a:pt x="179959" y="0"/>
                  </a:lnTo>
                  <a:lnTo>
                    <a:pt x="132079" y="6476"/>
                  </a:lnTo>
                  <a:lnTo>
                    <a:pt x="89153" y="24637"/>
                  </a:lnTo>
                  <a:lnTo>
                    <a:pt x="52704" y="52831"/>
                  </a:lnTo>
                  <a:lnTo>
                    <a:pt x="24511" y="89280"/>
                  </a:lnTo>
                  <a:lnTo>
                    <a:pt x="6476" y="132206"/>
                  </a:lnTo>
                  <a:lnTo>
                    <a:pt x="0" y="180086"/>
                  </a:lnTo>
                  <a:lnTo>
                    <a:pt x="0" y="900302"/>
                  </a:lnTo>
                  <a:lnTo>
                    <a:pt x="6476" y="948308"/>
                  </a:lnTo>
                  <a:lnTo>
                    <a:pt x="24511" y="991234"/>
                  </a:lnTo>
                  <a:lnTo>
                    <a:pt x="52704" y="1027683"/>
                  </a:lnTo>
                  <a:lnTo>
                    <a:pt x="89153" y="1055877"/>
                  </a:lnTo>
                  <a:lnTo>
                    <a:pt x="132079" y="1074039"/>
                  </a:lnTo>
                  <a:lnTo>
                    <a:pt x="179959" y="1080515"/>
                  </a:lnTo>
                  <a:lnTo>
                    <a:pt x="2196846" y="1080515"/>
                  </a:lnTo>
                  <a:lnTo>
                    <a:pt x="2244725" y="1074039"/>
                  </a:lnTo>
                  <a:lnTo>
                    <a:pt x="2287651" y="1055877"/>
                  </a:lnTo>
                  <a:lnTo>
                    <a:pt x="2324227" y="1027683"/>
                  </a:lnTo>
                  <a:lnTo>
                    <a:pt x="2352294" y="991234"/>
                  </a:lnTo>
                  <a:lnTo>
                    <a:pt x="2370454" y="948308"/>
                  </a:lnTo>
                  <a:lnTo>
                    <a:pt x="2376931" y="900302"/>
                  </a:lnTo>
                  <a:lnTo>
                    <a:pt x="2376931" y="180086"/>
                  </a:lnTo>
                  <a:lnTo>
                    <a:pt x="2370454" y="132206"/>
                  </a:lnTo>
                  <a:lnTo>
                    <a:pt x="2352294" y="89280"/>
                  </a:lnTo>
                  <a:lnTo>
                    <a:pt x="2324227" y="52831"/>
                  </a:lnTo>
                  <a:lnTo>
                    <a:pt x="2287651" y="24637"/>
                  </a:lnTo>
                  <a:lnTo>
                    <a:pt x="2244725" y="6476"/>
                  </a:lnTo>
                  <a:lnTo>
                    <a:pt x="2196846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68162" y="2996946"/>
              <a:ext cx="2377440" cy="1080770"/>
            </a:xfrm>
            <a:custGeom>
              <a:avLst/>
              <a:gdLst/>
              <a:ahLst/>
              <a:cxnLst/>
              <a:rect l="l" t="t" r="r" b="b"/>
              <a:pathLst>
                <a:path w="2377440" h="1080770">
                  <a:moveTo>
                    <a:pt x="0" y="180086"/>
                  </a:moveTo>
                  <a:lnTo>
                    <a:pt x="6476" y="132206"/>
                  </a:lnTo>
                  <a:lnTo>
                    <a:pt x="24511" y="89280"/>
                  </a:lnTo>
                  <a:lnTo>
                    <a:pt x="52704" y="52831"/>
                  </a:lnTo>
                  <a:lnTo>
                    <a:pt x="89153" y="24637"/>
                  </a:lnTo>
                  <a:lnTo>
                    <a:pt x="132079" y="6476"/>
                  </a:lnTo>
                  <a:lnTo>
                    <a:pt x="179959" y="0"/>
                  </a:lnTo>
                  <a:lnTo>
                    <a:pt x="2196845" y="0"/>
                  </a:lnTo>
                  <a:lnTo>
                    <a:pt x="2244724" y="6476"/>
                  </a:lnTo>
                  <a:lnTo>
                    <a:pt x="2287651" y="24637"/>
                  </a:lnTo>
                  <a:lnTo>
                    <a:pt x="2324227" y="52831"/>
                  </a:lnTo>
                  <a:lnTo>
                    <a:pt x="2352293" y="89280"/>
                  </a:lnTo>
                  <a:lnTo>
                    <a:pt x="2370455" y="132206"/>
                  </a:lnTo>
                  <a:lnTo>
                    <a:pt x="2376932" y="180086"/>
                  </a:lnTo>
                  <a:lnTo>
                    <a:pt x="2376932" y="900302"/>
                  </a:lnTo>
                  <a:lnTo>
                    <a:pt x="2370455" y="948308"/>
                  </a:lnTo>
                  <a:lnTo>
                    <a:pt x="2352293" y="991234"/>
                  </a:lnTo>
                  <a:lnTo>
                    <a:pt x="2324227" y="1027683"/>
                  </a:lnTo>
                  <a:lnTo>
                    <a:pt x="2287651" y="1055877"/>
                  </a:lnTo>
                  <a:lnTo>
                    <a:pt x="2244724" y="1074039"/>
                  </a:lnTo>
                  <a:lnTo>
                    <a:pt x="2196845" y="1080515"/>
                  </a:lnTo>
                  <a:lnTo>
                    <a:pt x="179959" y="1080515"/>
                  </a:lnTo>
                  <a:lnTo>
                    <a:pt x="132079" y="1074039"/>
                  </a:lnTo>
                  <a:lnTo>
                    <a:pt x="89153" y="1055877"/>
                  </a:lnTo>
                  <a:lnTo>
                    <a:pt x="52704" y="1027683"/>
                  </a:lnTo>
                  <a:lnTo>
                    <a:pt x="24511" y="991234"/>
                  </a:lnTo>
                  <a:lnTo>
                    <a:pt x="6476" y="948308"/>
                  </a:lnTo>
                  <a:lnTo>
                    <a:pt x="0" y="900302"/>
                  </a:lnTo>
                  <a:lnTo>
                    <a:pt x="0" y="180086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001258" y="3376676"/>
            <a:ext cx="2006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Не</a:t>
            </a: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более</a:t>
            </a:r>
            <a:r>
              <a:rPr sz="18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Arial MT"/>
                <a:cs typeface="Arial MT"/>
              </a:rPr>
              <a:t>20</a:t>
            </a:r>
            <a:r>
              <a:rPr sz="18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минут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855208" y="4280915"/>
            <a:ext cx="2402840" cy="1106805"/>
            <a:chOff x="5855208" y="4280915"/>
            <a:chExt cx="2402840" cy="1106805"/>
          </a:xfrm>
        </p:grpSpPr>
        <p:sp>
          <p:nvSpPr>
            <p:cNvPr id="39" name="object 39"/>
            <p:cNvSpPr/>
            <p:nvPr/>
          </p:nvSpPr>
          <p:spPr>
            <a:xfrm>
              <a:off x="5867400" y="4293107"/>
              <a:ext cx="2377440" cy="1080770"/>
            </a:xfrm>
            <a:custGeom>
              <a:avLst/>
              <a:gdLst/>
              <a:ahLst/>
              <a:cxnLst/>
              <a:rect l="l" t="t" r="r" b="b"/>
              <a:pathLst>
                <a:path w="2377440" h="1080770">
                  <a:moveTo>
                    <a:pt x="2196846" y="0"/>
                  </a:moveTo>
                  <a:lnTo>
                    <a:pt x="179959" y="0"/>
                  </a:lnTo>
                  <a:lnTo>
                    <a:pt x="132079" y="6477"/>
                  </a:lnTo>
                  <a:lnTo>
                    <a:pt x="89153" y="24638"/>
                  </a:lnTo>
                  <a:lnTo>
                    <a:pt x="52704" y="52705"/>
                  </a:lnTo>
                  <a:lnTo>
                    <a:pt x="24511" y="89154"/>
                  </a:lnTo>
                  <a:lnTo>
                    <a:pt x="6476" y="132207"/>
                  </a:lnTo>
                  <a:lnTo>
                    <a:pt x="0" y="179959"/>
                  </a:lnTo>
                  <a:lnTo>
                    <a:pt x="0" y="900303"/>
                  </a:lnTo>
                  <a:lnTo>
                    <a:pt x="6476" y="948309"/>
                  </a:lnTo>
                  <a:lnTo>
                    <a:pt x="24511" y="991235"/>
                  </a:lnTo>
                  <a:lnTo>
                    <a:pt x="52704" y="1027684"/>
                  </a:lnTo>
                  <a:lnTo>
                    <a:pt x="89153" y="1055878"/>
                  </a:lnTo>
                  <a:lnTo>
                    <a:pt x="132079" y="1074039"/>
                  </a:lnTo>
                  <a:lnTo>
                    <a:pt x="179959" y="1080516"/>
                  </a:lnTo>
                  <a:lnTo>
                    <a:pt x="2196846" y="1080516"/>
                  </a:lnTo>
                  <a:lnTo>
                    <a:pt x="2244725" y="1074039"/>
                  </a:lnTo>
                  <a:lnTo>
                    <a:pt x="2287651" y="1055878"/>
                  </a:lnTo>
                  <a:lnTo>
                    <a:pt x="2324227" y="1027684"/>
                  </a:lnTo>
                  <a:lnTo>
                    <a:pt x="2352294" y="991235"/>
                  </a:lnTo>
                  <a:lnTo>
                    <a:pt x="2370454" y="948309"/>
                  </a:lnTo>
                  <a:lnTo>
                    <a:pt x="2376931" y="900303"/>
                  </a:lnTo>
                  <a:lnTo>
                    <a:pt x="2376931" y="179959"/>
                  </a:lnTo>
                  <a:lnTo>
                    <a:pt x="2370454" y="132207"/>
                  </a:lnTo>
                  <a:lnTo>
                    <a:pt x="2352294" y="89154"/>
                  </a:lnTo>
                  <a:lnTo>
                    <a:pt x="2324227" y="52705"/>
                  </a:lnTo>
                  <a:lnTo>
                    <a:pt x="2287651" y="24638"/>
                  </a:lnTo>
                  <a:lnTo>
                    <a:pt x="2244725" y="6477"/>
                  </a:lnTo>
                  <a:lnTo>
                    <a:pt x="2196846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68162" y="4293869"/>
              <a:ext cx="2377440" cy="1080770"/>
            </a:xfrm>
            <a:custGeom>
              <a:avLst/>
              <a:gdLst/>
              <a:ahLst/>
              <a:cxnLst/>
              <a:rect l="l" t="t" r="r" b="b"/>
              <a:pathLst>
                <a:path w="2377440" h="1080770">
                  <a:moveTo>
                    <a:pt x="0" y="179958"/>
                  </a:moveTo>
                  <a:lnTo>
                    <a:pt x="6476" y="132206"/>
                  </a:lnTo>
                  <a:lnTo>
                    <a:pt x="24511" y="89153"/>
                  </a:lnTo>
                  <a:lnTo>
                    <a:pt x="52704" y="52704"/>
                  </a:lnTo>
                  <a:lnTo>
                    <a:pt x="89153" y="24637"/>
                  </a:lnTo>
                  <a:lnTo>
                    <a:pt x="132079" y="6476"/>
                  </a:lnTo>
                  <a:lnTo>
                    <a:pt x="179959" y="0"/>
                  </a:lnTo>
                  <a:lnTo>
                    <a:pt x="2196845" y="0"/>
                  </a:lnTo>
                  <a:lnTo>
                    <a:pt x="2244724" y="6476"/>
                  </a:lnTo>
                  <a:lnTo>
                    <a:pt x="2287651" y="24637"/>
                  </a:lnTo>
                  <a:lnTo>
                    <a:pt x="2324227" y="52704"/>
                  </a:lnTo>
                  <a:lnTo>
                    <a:pt x="2352293" y="89153"/>
                  </a:lnTo>
                  <a:lnTo>
                    <a:pt x="2370455" y="132206"/>
                  </a:lnTo>
                  <a:lnTo>
                    <a:pt x="2376932" y="179958"/>
                  </a:lnTo>
                  <a:lnTo>
                    <a:pt x="2376932" y="900302"/>
                  </a:lnTo>
                  <a:lnTo>
                    <a:pt x="2370455" y="948308"/>
                  </a:lnTo>
                  <a:lnTo>
                    <a:pt x="2352293" y="991234"/>
                  </a:lnTo>
                  <a:lnTo>
                    <a:pt x="2324227" y="1027683"/>
                  </a:lnTo>
                  <a:lnTo>
                    <a:pt x="2287651" y="1055877"/>
                  </a:lnTo>
                  <a:lnTo>
                    <a:pt x="2244724" y="1074038"/>
                  </a:lnTo>
                  <a:lnTo>
                    <a:pt x="2196845" y="1080515"/>
                  </a:lnTo>
                  <a:lnTo>
                    <a:pt x="179959" y="1080515"/>
                  </a:lnTo>
                  <a:lnTo>
                    <a:pt x="132079" y="1074038"/>
                  </a:lnTo>
                  <a:lnTo>
                    <a:pt x="89153" y="1055877"/>
                  </a:lnTo>
                  <a:lnTo>
                    <a:pt x="52704" y="1027683"/>
                  </a:lnTo>
                  <a:lnTo>
                    <a:pt x="24511" y="991234"/>
                  </a:lnTo>
                  <a:lnTo>
                    <a:pt x="6476" y="948308"/>
                  </a:lnTo>
                  <a:lnTo>
                    <a:pt x="0" y="900302"/>
                  </a:lnTo>
                  <a:lnTo>
                    <a:pt x="0" y="179958"/>
                  </a:lnTo>
                  <a:close/>
                </a:path>
              </a:pathLst>
            </a:custGeom>
            <a:ln w="25907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001258" y="4673345"/>
            <a:ext cx="2006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Не</a:t>
            </a: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более</a:t>
            </a:r>
            <a:r>
              <a:rPr sz="18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Arial MT"/>
                <a:cs typeface="Arial MT"/>
              </a:rPr>
              <a:t>25</a:t>
            </a:r>
            <a:r>
              <a:rPr sz="18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минут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855208" y="5576315"/>
            <a:ext cx="2402840" cy="1106805"/>
            <a:chOff x="5855208" y="5576315"/>
            <a:chExt cx="2402840" cy="1106805"/>
          </a:xfrm>
        </p:grpSpPr>
        <p:sp>
          <p:nvSpPr>
            <p:cNvPr id="43" name="object 43"/>
            <p:cNvSpPr/>
            <p:nvPr/>
          </p:nvSpPr>
          <p:spPr>
            <a:xfrm>
              <a:off x="5867400" y="5588507"/>
              <a:ext cx="2377440" cy="1080770"/>
            </a:xfrm>
            <a:custGeom>
              <a:avLst/>
              <a:gdLst/>
              <a:ahLst/>
              <a:cxnLst/>
              <a:rect l="l" t="t" r="r" b="b"/>
              <a:pathLst>
                <a:path w="2377440" h="1080770">
                  <a:moveTo>
                    <a:pt x="2196846" y="0"/>
                  </a:moveTo>
                  <a:lnTo>
                    <a:pt x="179959" y="0"/>
                  </a:lnTo>
                  <a:lnTo>
                    <a:pt x="132079" y="6426"/>
                  </a:lnTo>
                  <a:lnTo>
                    <a:pt x="89153" y="24587"/>
                  </a:lnTo>
                  <a:lnTo>
                    <a:pt x="52704" y="52743"/>
                  </a:lnTo>
                  <a:lnTo>
                    <a:pt x="24511" y="89192"/>
                  </a:lnTo>
                  <a:lnTo>
                    <a:pt x="6476" y="132206"/>
                  </a:lnTo>
                  <a:lnTo>
                    <a:pt x="0" y="180085"/>
                  </a:lnTo>
                  <a:lnTo>
                    <a:pt x="0" y="900404"/>
                  </a:lnTo>
                  <a:lnTo>
                    <a:pt x="6476" y="948283"/>
                  </a:lnTo>
                  <a:lnTo>
                    <a:pt x="24511" y="991298"/>
                  </a:lnTo>
                  <a:lnTo>
                    <a:pt x="52704" y="1027747"/>
                  </a:lnTo>
                  <a:lnTo>
                    <a:pt x="89153" y="1055903"/>
                  </a:lnTo>
                  <a:lnTo>
                    <a:pt x="132079" y="1074064"/>
                  </a:lnTo>
                  <a:lnTo>
                    <a:pt x="179959" y="1080490"/>
                  </a:lnTo>
                  <a:lnTo>
                    <a:pt x="2196846" y="1080490"/>
                  </a:lnTo>
                  <a:lnTo>
                    <a:pt x="2244725" y="1074064"/>
                  </a:lnTo>
                  <a:lnTo>
                    <a:pt x="2287651" y="1055903"/>
                  </a:lnTo>
                  <a:lnTo>
                    <a:pt x="2324227" y="1027747"/>
                  </a:lnTo>
                  <a:lnTo>
                    <a:pt x="2352294" y="991298"/>
                  </a:lnTo>
                  <a:lnTo>
                    <a:pt x="2370454" y="948283"/>
                  </a:lnTo>
                  <a:lnTo>
                    <a:pt x="2376931" y="900404"/>
                  </a:lnTo>
                  <a:lnTo>
                    <a:pt x="2376931" y="180085"/>
                  </a:lnTo>
                  <a:lnTo>
                    <a:pt x="2370454" y="132206"/>
                  </a:lnTo>
                  <a:lnTo>
                    <a:pt x="2352294" y="89192"/>
                  </a:lnTo>
                  <a:lnTo>
                    <a:pt x="2324227" y="52743"/>
                  </a:lnTo>
                  <a:lnTo>
                    <a:pt x="2287651" y="24587"/>
                  </a:lnTo>
                  <a:lnTo>
                    <a:pt x="2244725" y="6426"/>
                  </a:lnTo>
                  <a:lnTo>
                    <a:pt x="2196846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68162" y="5589269"/>
              <a:ext cx="2377440" cy="1080770"/>
            </a:xfrm>
            <a:custGeom>
              <a:avLst/>
              <a:gdLst/>
              <a:ahLst/>
              <a:cxnLst/>
              <a:rect l="l" t="t" r="r" b="b"/>
              <a:pathLst>
                <a:path w="2377440" h="1080770">
                  <a:moveTo>
                    <a:pt x="0" y="180085"/>
                  </a:moveTo>
                  <a:lnTo>
                    <a:pt x="6476" y="132206"/>
                  </a:lnTo>
                  <a:lnTo>
                    <a:pt x="24511" y="89192"/>
                  </a:lnTo>
                  <a:lnTo>
                    <a:pt x="52704" y="52743"/>
                  </a:lnTo>
                  <a:lnTo>
                    <a:pt x="89153" y="24587"/>
                  </a:lnTo>
                  <a:lnTo>
                    <a:pt x="132079" y="6426"/>
                  </a:lnTo>
                  <a:lnTo>
                    <a:pt x="179959" y="0"/>
                  </a:lnTo>
                  <a:lnTo>
                    <a:pt x="2196845" y="0"/>
                  </a:lnTo>
                  <a:lnTo>
                    <a:pt x="2244724" y="6426"/>
                  </a:lnTo>
                  <a:lnTo>
                    <a:pt x="2287651" y="24587"/>
                  </a:lnTo>
                  <a:lnTo>
                    <a:pt x="2324227" y="52743"/>
                  </a:lnTo>
                  <a:lnTo>
                    <a:pt x="2352293" y="89192"/>
                  </a:lnTo>
                  <a:lnTo>
                    <a:pt x="2370455" y="132206"/>
                  </a:lnTo>
                  <a:lnTo>
                    <a:pt x="2376932" y="180085"/>
                  </a:lnTo>
                  <a:lnTo>
                    <a:pt x="2376932" y="900404"/>
                  </a:lnTo>
                  <a:lnTo>
                    <a:pt x="2370455" y="948283"/>
                  </a:lnTo>
                  <a:lnTo>
                    <a:pt x="2352293" y="991298"/>
                  </a:lnTo>
                  <a:lnTo>
                    <a:pt x="2324227" y="1027747"/>
                  </a:lnTo>
                  <a:lnTo>
                    <a:pt x="2287651" y="1055903"/>
                  </a:lnTo>
                  <a:lnTo>
                    <a:pt x="2244724" y="1074064"/>
                  </a:lnTo>
                  <a:lnTo>
                    <a:pt x="2196845" y="1080490"/>
                  </a:lnTo>
                  <a:lnTo>
                    <a:pt x="179959" y="1080490"/>
                  </a:lnTo>
                  <a:lnTo>
                    <a:pt x="132079" y="1074064"/>
                  </a:lnTo>
                  <a:lnTo>
                    <a:pt x="89153" y="1055903"/>
                  </a:lnTo>
                  <a:lnTo>
                    <a:pt x="52704" y="1027747"/>
                  </a:lnTo>
                  <a:lnTo>
                    <a:pt x="24511" y="991298"/>
                  </a:lnTo>
                  <a:lnTo>
                    <a:pt x="6476" y="948283"/>
                  </a:lnTo>
                  <a:lnTo>
                    <a:pt x="0" y="900404"/>
                  </a:lnTo>
                  <a:lnTo>
                    <a:pt x="0" y="180085"/>
                  </a:lnTo>
                  <a:close/>
                </a:path>
              </a:pathLst>
            </a:custGeom>
            <a:ln w="25907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001258" y="5969914"/>
            <a:ext cx="2006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375E"/>
                </a:solidFill>
                <a:latin typeface="Microsoft Sans Serif"/>
                <a:cs typeface="Microsoft Sans Serif"/>
              </a:rPr>
              <a:t>Не</a:t>
            </a: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более</a:t>
            </a:r>
            <a:r>
              <a:rPr sz="18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7375E"/>
                </a:solidFill>
                <a:latin typeface="Arial MT"/>
                <a:cs typeface="Arial MT"/>
              </a:rPr>
              <a:t>30</a:t>
            </a:r>
            <a:r>
              <a:rPr sz="18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минут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280659" y="752855"/>
            <a:ext cx="528955" cy="386080"/>
            <a:chOff x="5280659" y="752855"/>
            <a:chExt cx="528955" cy="386080"/>
          </a:xfrm>
        </p:grpSpPr>
        <p:sp>
          <p:nvSpPr>
            <p:cNvPr id="47" name="object 47"/>
            <p:cNvSpPr/>
            <p:nvPr/>
          </p:nvSpPr>
          <p:spPr>
            <a:xfrm>
              <a:off x="5292851" y="765047"/>
              <a:ext cx="502920" cy="360045"/>
            </a:xfrm>
            <a:custGeom>
              <a:avLst/>
              <a:gdLst/>
              <a:ahLst/>
              <a:cxnLst/>
              <a:rect l="l" t="t" r="r" b="b"/>
              <a:pathLst>
                <a:path w="502920" h="360044">
                  <a:moveTo>
                    <a:pt x="323214" y="0"/>
                  </a:moveTo>
                  <a:lnTo>
                    <a:pt x="323214" y="89915"/>
                  </a:lnTo>
                  <a:lnTo>
                    <a:pt x="0" y="89915"/>
                  </a:lnTo>
                  <a:lnTo>
                    <a:pt x="0" y="269875"/>
                  </a:lnTo>
                  <a:lnTo>
                    <a:pt x="323214" y="269875"/>
                  </a:lnTo>
                  <a:lnTo>
                    <a:pt x="323214" y="359663"/>
                  </a:lnTo>
                  <a:lnTo>
                    <a:pt x="502793" y="179959"/>
                  </a:lnTo>
                  <a:lnTo>
                    <a:pt x="323214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293613" y="765809"/>
              <a:ext cx="502920" cy="360045"/>
            </a:xfrm>
            <a:custGeom>
              <a:avLst/>
              <a:gdLst/>
              <a:ahLst/>
              <a:cxnLst/>
              <a:rect l="l" t="t" r="r" b="b"/>
              <a:pathLst>
                <a:path w="502920" h="360044">
                  <a:moveTo>
                    <a:pt x="502793" y="179959"/>
                  </a:moveTo>
                  <a:lnTo>
                    <a:pt x="323214" y="0"/>
                  </a:lnTo>
                  <a:lnTo>
                    <a:pt x="323214" y="89915"/>
                  </a:lnTo>
                  <a:lnTo>
                    <a:pt x="0" y="89915"/>
                  </a:lnTo>
                  <a:lnTo>
                    <a:pt x="0" y="269875"/>
                  </a:lnTo>
                  <a:lnTo>
                    <a:pt x="323214" y="269875"/>
                  </a:lnTo>
                  <a:lnTo>
                    <a:pt x="323214" y="359663"/>
                  </a:lnTo>
                  <a:lnTo>
                    <a:pt x="502793" y="179959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5280659" y="1976627"/>
            <a:ext cx="528955" cy="386080"/>
            <a:chOff x="5280659" y="1976627"/>
            <a:chExt cx="528955" cy="386080"/>
          </a:xfrm>
        </p:grpSpPr>
        <p:sp>
          <p:nvSpPr>
            <p:cNvPr id="50" name="object 50"/>
            <p:cNvSpPr/>
            <p:nvPr/>
          </p:nvSpPr>
          <p:spPr>
            <a:xfrm>
              <a:off x="5292851" y="1988819"/>
              <a:ext cx="502920" cy="360045"/>
            </a:xfrm>
            <a:custGeom>
              <a:avLst/>
              <a:gdLst/>
              <a:ahLst/>
              <a:cxnLst/>
              <a:rect l="l" t="t" r="r" b="b"/>
              <a:pathLst>
                <a:path w="502920" h="360044">
                  <a:moveTo>
                    <a:pt x="323214" y="0"/>
                  </a:moveTo>
                  <a:lnTo>
                    <a:pt x="323214" y="89915"/>
                  </a:lnTo>
                  <a:lnTo>
                    <a:pt x="0" y="89915"/>
                  </a:lnTo>
                  <a:lnTo>
                    <a:pt x="0" y="269747"/>
                  </a:lnTo>
                  <a:lnTo>
                    <a:pt x="323214" y="269747"/>
                  </a:lnTo>
                  <a:lnTo>
                    <a:pt x="323214" y="359663"/>
                  </a:lnTo>
                  <a:lnTo>
                    <a:pt x="502793" y="179831"/>
                  </a:lnTo>
                  <a:lnTo>
                    <a:pt x="323214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93613" y="1989581"/>
              <a:ext cx="502920" cy="360045"/>
            </a:xfrm>
            <a:custGeom>
              <a:avLst/>
              <a:gdLst/>
              <a:ahLst/>
              <a:cxnLst/>
              <a:rect l="l" t="t" r="r" b="b"/>
              <a:pathLst>
                <a:path w="502920" h="360044">
                  <a:moveTo>
                    <a:pt x="502793" y="179831"/>
                  </a:moveTo>
                  <a:lnTo>
                    <a:pt x="323214" y="0"/>
                  </a:lnTo>
                  <a:lnTo>
                    <a:pt x="323214" y="89915"/>
                  </a:lnTo>
                  <a:lnTo>
                    <a:pt x="0" y="89915"/>
                  </a:lnTo>
                  <a:lnTo>
                    <a:pt x="0" y="269747"/>
                  </a:lnTo>
                  <a:lnTo>
                    <a:pt x="323214" y="269747"/>
                  </a:lnTo>
                  <a:lnTo>
                    <a:pt x="323214" y="359663"/>
                  </a:lnTo>
                  <a:lnTo>
                    <a:pt x="502793" y="179831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5280659" y="3273552"/>
            <a:ext cx="528955" cy="386080"/>
            <a:chOff x="5280659" y="3273552"/>
            <a:chExt cx="528955" cy="386080"/>
          </a:xfrm>
        </p:grpSpPr>
        <p:sp>
          <p:nvSpPr>
            <p:cNvPr id="53" name="object 53"/>
            <p:cNvSpPr/>
            <p:nvPr/>
          </p:nvSpPr>
          <p:spPr>
            <a:xfrm>
              <a:off x="5292851" y="3285744"/>
              <a:ext cx="502920" cy="360045"/>
            </a:xfrm>
            <a:custGeom>
              <a:avLst/>
              <a:gdLst/>
              <a:ahLst/>
              <a:cxnLst/>
              <a:rect l="l" t="t" r="r" b="b"/>
              <a:pathLst>
                <a:path w="502920" h="360045">
                  <a:moveTo>
                    <a:pt x="323214" y="0"/>
                  </a:moveTo>
                  <a:lnTo>
                    <a:pt x="323214" y="89915"/>
                  </a:lnTo>
                  <a:lnTo>
                    <a:pt x="0" y="89915"/>
                  </a:lnTo>
                  <a:lnTo>
                    <a:pt x="0" y="269747"/>
                  </a:lnTo>
                  <a:lnTo>
                    <a:pt x="323214" y="269747"/>
                  </a:lnTo>
                  <a:lnTo>
                    <a:pt x="323214" y="359663"/>
                  </a:lnTo>
                  <a:lnTo>
                    <a:pt x="502793" y="179704"/>
                  </a:lnTo>
                  <a:lnTo>
                    <a:pt x="323214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93613" y="3286506"/>
              <a:ext cx="502920" cy="360045"/>
            </a:xfrm>
            <a:custGeom>
              <a:avLst/>
              <a:gdLst/>
              <a:ahLst/>
              <a:cxnLst/>
              <a:rect l="l" t="t" r="r" b="b"/>
              <a:pathLst>
                <a:path w="502920" h="360045">
                  <a:moveTo>
                    <a:pt x="502793" y="179705"/>
                  </a:moveTo>
                  <a:lnTo>
                    <a:pt x="323214" y="0"/>
                  </a:lnTo>
                  <a:lnTo>
                    <a:pt x="323214" y="89916"/>
                  </a:lnTo>
                  <a:lnTo>
                    <a:pt x="0" y="89916"/>
                  </a:lnTo>
                  <a:lnTo>
                    <a:pt x="0" y="269748"/>
                  </a:lnTo>
                  <a:lnTo>
                    <a:pt x="323214" y="269748"/>
                  </a:lnTo>
                  <a:lnTo>
                    <a:pt x="323214" y="359664"/>
                  </a:lnTo>
                  <a:lnTo>
                    <a:pt x="502793" y="179705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5280659" y="4568952"/>
            <a:ext cx="528955" cy="386080"/>
            <a:chOff x="5280659" y="4568952"/>
            <a:chExt cx="528955" cy="386080"/>
          </a:xfrm>
        </p:grpSpPr>
        <p:sp>
          <p:nvSpPr>
            <p:cNvPr id="56" name="object 56"/>
            <p:cNvSpPr/>
            <p:nvPr/>
          </p:nvSpPr>
          <p:spPr>
            <a:xfrm>
              <a:off x="5292851" y="4581144"/>
              <a:ext cx="502920" cy="360045"/>
            </a:xfrm>
            <a:custGeom>
              <a:avLst/>
              <a:gdLst/>
              <a:ahLst/>
              <a:cxnLst/>
              <a:rect l="l" t="t" r="r" b="b"/>
              <a:pathLst>
                <a:path w="502920" h="360045">
                  <a:moveTo>
                    <a:pt x="323214" y="0"/>
                  </a:moveTo>
                  <a:lnTo>
                    <a:pt x="323214" y="89915"/>
                  </a:lnTo>
                  <a:lnTo>
                    <a:pt x="0" y="89915"/>
                  </a:lnTo>
                  <a:lnTo>
                    <a:pt x="0" y="269747"/>
                  </a:lnTo>
                  <a:lnTo>
                    <a:pt x="323214" y="269747"/>
                  </a:lnTo>
                  <a:lnTo>
                    <a:pt x="323214" y="359663"/>
                  </a:lnTo>
                  <a:lnTo>
                    <a:pt x="502793" y="179704"/>
                  </a:lnTo>
                  <a:lnTo>
                    <a:pt x="323214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93613" y="4581906"/>
              <a:ext cx="502920" cy="360045"/>
            </a:xfrm>
            <a:custGeom>
              <a:avLst/>
              <a:gdLst/>
              <a:ahLst/>
              <a:cxnLst/>
              <a:rect l="l" t="t" r="r" b="b"/>
              <a:pathLst>
                <a:path w="502920" h="360045">
                  <a:moveTo>
                    <a:pt x="502793" y="179705"/>
                  </a:moveTo>
                  <a:lnTo>
                    <a:pt x="323214" y="0"/>
                  </a:lnTo>
                  <a:lnTo>
                    <a:pt x="323214" y="89916"/>
                  </a:lnTo>
                  <a:lnTo>
                    <a:pt x="0" y="89916"/>
                  </a:lnTo>
                  <a:lnTo>
                    <a:pt x="0" y="269748"/>
                  </a:lnTo>
                  <a:lnTo>
                    <a:pt x="323214" y="269748"/>
                  </a:lnTo>
                  <a:lnTo>
                    <a:pt x="323214" y="359664"/>
                  </a:lnTo>
                  <a:lnTo>
                    <a:pt x="502793" y="179705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5280659" y="5864352"/>
            <a:ext cx="528955" cy="387350"/>
            <a:chOff x="5280659" y="5864352"/>
            <a:chExt cx="528955" cy="387350"/>
          </a:xfrm>
        </p:grpSpPr>
        <p:sp>
          <p:nvSpPr>
            <p:cNvPr id="59" name="object 59"/>
            <p:cNvSpPr/>
            <p:nvPr/>
          </p:nvSpPr>
          <p:spPr>
            <a:xfrm>
              <a:off x="5292851" y="5876544"/>
              <a:ext cx="502920" cy="361315"/>
            </a:xfrm>
            <a:custGeom>
              <a:avLst/>
              <a:gdLst/>
              <a:ahLst/>
              <a:cxnLst/>
              <a:rect l="l" t="t" r="r" b="b"/>
              <a:pathLst>
                <a:path w="502920" h="361314">
                  <a:moveTo>
                    <a:pt x="323214" y="0"/>
                  </a:moveTo>
                  <a:lnTo>
                    <a:pt x="323214" y="90296"/>
                  </a:lnTo>
                  <a:lnTo>
                    <a:pt x="0" y="90296"/>
                  </a:lnTo>
                  <a:lnTo>
                    <a:pt x="0" y="270878"/>
                  </a:lnTo>
                  <a:lnTo>
                    <a:pt x="323214" y="270878"/>
                  </a:lnTo>
                  <a:lnTo>
                    <a:pt x="323214" y="361187"/>
                  </a:lnTo>
                  <a:lnTo>
                    <a:pt x="502793" y="180593"/>
                  </a:lnTo>
                  <a:lnTo>
                    <a:pt x="323214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293613" y="5877306"/>
              <a:ext cx="502920" cy="361315"/>
            </a:xfrm>
            <a:custGeom>
              <a:avLst/>
              <a:gdLst/>
              <a:ahLst/>
              <a:cxnLst/>
              <a:rect l="l" t="t" r="r" b="b"/>
              <a:pathLst>
                <a:path w="502920" h="361314">
                  <a:moveTo>
                    <a:pt x="502793" y="180594"/>
                  </a:moveTo>
                  <a:lnTo>
                    <a:pt x="323214" y="0"/>
                  </a:lnTo>
                  <a:lnTo>
                    <a:pt x="323214" y="90297"/>
                  </a:lnTo>
                  <a:lnTo>
                    <a:pt x="0" y="90297"/>
                  </a:lnTo>
                  <a:lnTo>
                    <a:pt x="0" y="270878"/>
                  </a:lnTo>
                  <a:lnTo>
                    <a:pt x="323214" y="270878"/>
                  </a:lnTo>
                  <a:lnTo>
                    <a:pt x="323214" y="361188"/>
                  </a:lnTo>
                  <a:lnTo>
                    <a:pt x="502793" y="180594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224027" y="4337303"/>
            <a:ext cx="2898775" cy="2240280"/>
            <a:chOff x="224027" y="4337303"/>
            <a:chExt cx="2898775" cy="2240280"/>
          </a:xfrm>
        </p:grpSpPr>
        <p:pic>
          <p:nvPicPr>
            <p:cNvPr id="62" name="object 6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983" y="4364735"/>
              <a:ext cx="2839212" cy="218389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38505" y="4351781"/>
              <a:ext cx="2869565" cy="2211070"/>
            </a:xfrm>
            <a:custGeom>
              <a:avLst/>
              <a:gdLst/>
              <a:ahLst/>
              <a:cxnLst/>
              <a:rect l="l" t="t" r="r" b="b"/>
              <a:pathLst>
                <a:path w="2869565" h="2211070">
                  <a:moveTo>
                    <a:pt x="0" y="2210943"/>
                  </a:moveTo>
                  <a:lnTo>
                    <a:pt x="2869565" y="2210943"/>
                  </a:lnTo>
                  <a:lnTo>
                    <a:pt x="2869565" y="0"/>
                  </a:lnTo>
                  <a:lnTo>
                    <a:pt x="0" y="0"/>
                  </a:lnTo>
                  <a:lnTo>
                    <a:pt x="0" y="2210943"/>
                  </a:lnTo>
                  <a:close/>
                </a:path>
              </a:pathLst>
            </a:custGeom>
            <a:ln w="28956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0"/>
            <a:ext cx="322188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object 17"/>
          <p:cNvSpPr txBox="1">
            <a:spLocks noGrp="1"/>
          </p:cNvSpPr>
          <p:nvPr>
            <p:ph type="title"/>
          </p:nvPr>
        </p:nvSpPr>
        <p:spPr>
          <a:xfrm>
            <a:off x="628650" y="559510"/>
            <a:ext cx="788670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Дети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sz="2000" b="1" spc="-50" dirty="0" smtClean="0">
                <a:solidFill>
                  <a:srgbClr val="FFFFFF"/>
                </a:solidFill>
                <a:latin typeface="Arial"/>
                <a:cs typeface="Arial"/>
              </a:rPr>
              <a:t>1-3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жизни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2974848" y="1328927"/>
            <a:ext cx="1970405" cy="1177925"/>
            <a:chOff x="2974848" y="1328927"/>
            <a:chExt cx="1970405" cy="1177925"/>
          </a:xfrm>
        </p:grpSpPr>
        <p:sp>
          <p:nvSpPr>
            <p:cNvPr id="6" name="object 6"/>
            <p:cNvSpPr/>
            <p:nvPr/>
          </p:nvSpPr>
          <p:spPr>
            <a:xfrm>
              <a:off x="2987040" y="1341119"/>
              <a:ext cx="1945005" cy="1151890"/>
            </a:xfrm>
            <a:custGeom>
              <a:avLst/>
              <a:gdLst/>
              <a:ahLst/>
              <a:cxnLst/>
              <a:rect l="l" t="t" r="r" b="b"/>
              <a:pathLst>
                <a:path w="1945004" h="1151889">
                  <a:moveTo>
                    <a:pt x="1752473" y="0"/>
                  </a:moveTo>
                  <a:lnTo>
                    <a:pt x="192024" y="0"/>
                  </a:lnTo>
                  <a:lnTo>
                    <a:pt x="147955" y="5079"/>
                  </a:lnTo>
                  <a:lnTo>
                    <a:pt x="107568" y="19557"/>
                  </a:lnTo>
                  <a:lnTo>
                    <a:pt x="71882" y="42163"/>
                  </a:lnTo>
                  <a:lnTo>
                    <a:pt x="42164" y="71881"/>
                  </a:lnTo>
                  <a:lnTo>
                    <a:pt x="19558" y="107568"/>
                  </a:lnTo>
                  <a:lnTo>
                    <a:pt x="5080" y="147954"/>
                  </a:lnTo>
                  <a:lnTo>
                    <a:pt x="0" y="191896"/>
                  </a:lnTo>
                  <a:lnTo>
                    <a:pt x="0" y="959738"/>
                  </a:lnTo>
                  <a:lnTo>
                    <a:pt x="5080" y="1003807"/>
                  </a:lnTo>
                  <a:lnTo>
                    <a:pt x="19558" y="1044193"/>
                  </a:lnTo>
                  <a:lnTo>
                    <a:pt x="42164" y="1079880"/>
                  </a:lnTo>
                  <a:lnTo>
                    <a:pt x="71882" y="1109599"/>
                  </a:lnTo>
                  <a:lnTo>
                    <a:pt x="107568" y="1132204"/>
                  </a:lnTo>
                  <a:lnTo>
                    <a:pt x="147955" y="1146682"/>
                  </a:lnTo>
                  <a:lnTo>
                    <a:pt x="192024" y="1151763"/>
                  </a:lnTo>
                  <a:lnTo>
                    <a:pt x="1752473" y="1151763"/>
                  </a:lnTo>
                  <a:lnTo>
                    <a:pt x="1796542" y="1146682"/>
                  </a:lnTo>
                  <a:lnTo>
                    <a:pt x="1836927" y="1132204"/>
                  </a:lnTo>
                  <a:lnTo>
                    <a:pt x="1872614" y="1109599"/>
                  </a:lnTo>
                  <a:lnTo>
                    <a:pt x="1902333" y="1079880"/>
                  </a:lnTo>
                  <a:lnTo>
                    <a:pt x="1924939" y="1044193"/>
                  </a:lnTo>
                  <a:lnTo>
                    <a:pt x="1939417" y="1003807"/>
                  </a:lnTo>
                  <a:lnTo>
                    <a:pt x="1944497" y="959738"/>
                  </a:lnTo>
                  <a:lnTo>
                    <a:pt x="1944497" y="191896"/>
                  </a:lnTo>
                  <a:lnTo>
                    <a:pt x="1939417" y="147954"/>
                  </a:lnTo>
                  <a:lnTo>
                    <a:pt x="1924939" y="107568"/>
                  </a:lnTo>
                  <a:lnTo>
                    <a:pt x="1902333" y="71881"/>
                  </a:lnTo>
                  <a:lnTo>
                    <a:pt x="1872614" y="42163"/>
                  </a:lnTo>
                  <a:lnTo>
                    <a:pt x="1836927" y="19557"/>
                  </a:lnTo>
                  <a:lnTo>
                    <a:pt x="1796542" y="5079"/>
                  </a:lnTo>
                  <a:lnTo>
                    <a:pt x="1752473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7802" y="1341881"/>
              <a:ext cx="1945005" cy="1151890"/>
            </a:xfrm>
            <a:custGeom>
              <a:avLst/>
              <a:gdLst/>
              <a:ahLst/>
              <a:cxnLst/>
              <a:rect l="l" t="t" r="r" b="b"/>
              <a:pathLst>
                <a:path w="1945004" h="1151889">
                  <a:moveTo>
                    <a:pt x="0" y="191896"/>
                  </a:moveTo>
                  <a:lnTo>
                    <a:pt x="5080" y="147954"/>
                  </a:lnTo>
                  <a:lnTo>
                    <a:pt x="19558" y="107568"/>
                  </a:lnTo>
                  <a:lnTo>
                    <a:pt x="42164" y="71881"/>
                  </a:lnTo>
                  <a:lnTo>
                    <a:pt x="71881" y="42163"/>
                  </a:lnTo>
                  <a:lnTo>
                    <a:pt x="107568" y="19557"/>
                  </a:lnTo>
                  <a:lnTo>
                    <a:pt x="147955" y="5079"/>
                  </a:lnTo>
                  <a:lnTo>
                    <a:pt x="192024" y="0"/>
                  </a:lnTo>
                  <a:lnTo>
                    <a:pt x="1752473" y="0"/>
                  </a:lnTo>
                  <a:lnTo>
                    <a:pt x="1796542" y="5079"/>
                  </a:lnTo>
                  <a:lnTo>
                    <a:pt x="1836927" y="19557"/>
                  </a:lnTo>
                  <a:lnTo>
                    <a:pt x="1872614" y="42163"/>
                  </a:lnTo>
                  <a:lnTo>
                    <a:pt x="1902333" y="71881"/>
                  </a:lnTo>
                  <a:lnTo>
                    <a:pt x="1924939" y="107568"/>
                  </a:lnTo>
                  <a:lnTo>
                    <a:pt x="1939417" y="147954"/>
                  </a:lnTo>
                  <a:lnTo>
                    <a:pt x="1944497" y="191896"/>
                  </a:lnTo>
                  <a:lnTo>
                    <a:pt x="1944497" y="959738"/>
                  </a:lnTo>
                  <a:lnTo>
                    <a:pt x="1939417" y="1003807"/>
                  </a:lnTo>
                  <a:lnTo>
                    <a:pt x="1924939" y="1044193"/>
                  </a:lnTo>
                  <a:lnTo>
                    <a:pt x="1902333" y="1079880"/>
                  </a:lnTo>
                  <a:lnTo>
                    <a:pt x="1872614" y="1109598"/>
                  </a:lnTo>
                  <a:lnTo>
                    <a:pt x="1836927" y="1132204"/>
                  </a:lnTo>
                  <a:lnTo>
                    <a:pt x="1796542" y="1146682"/>
                  </a:lnTo>
                  <a:lnTo>
                    <a:pt x="1752473" y="1151763"/>
                  </a:lnTo>
                  <a:lnTo>
                    <a:pt x="192024" y="1151763"/>
                  </a:lnTo>
                  <a:lnTo>
                    <a:pt x="147955" y="1146682"/>
                  </a:lnTo>
                  <a:lnTo>
                    <a:pt x="107568" y="1132204"/>
                  </a:lnTo>
                  <a:lnTo>
                    <a:pt x="71881" y="1109598"/>
                  </a:lnTo>
                  <a:lnTo>
                    <a:pt x="42164" y="1079880"/>
                  </a:lnTo>
                  <a:lnTo>
                    <a:pt x="19558" y="1044193"/>
                  </a:lnTo>
                  <a:lnTo>
                    <a:pt x="5080" y="1003807"/>
                  </a:lnTo>
                  <a:lnTo>
                    <a:pt x="0" y="959738"/>
                  </a:lnTo>
                  <a:lnTo>
                    <a:pt x="0" y="191896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46678" y="1432940"/>
            <a:ext cx="6210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Дети</a:t>
            </a:r>
            <a:endParaRPr sz="2000">
              <a:latin typeface="Arial"/>
              <a:cs typeface="Arial"/>
            </a:endParaRPr>
          </a:p>
          <a:p>
            <a:pPr marL="16319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2-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00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лет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40323" y="2552700"/>
            <a:ext cx="3266440" cy="1753870"/>
            <a:chOff x="5640323" y="2552700"/>
            <a:chExt cx="3266440" cy="1753870"/>
          </a:xfrm>
        </p:grpSpPr>
        <p:sp>
          <p:nvSpPr>
            <p:cNvPr id="10" name="object 10"/>
            <p:cNvSpPr/>
            <p:nvPr/>
          </p:nvSpPr>
          <p:spPr>
            <a:xfrm>
              <a:off x="5652515" y="2564891"/>
              <a:ext cx="3240405" cy="1728470"/>
            </a:xfrm>
            <a:custGeom>
              <a:avLst/>
              <a:gdLst/>
              <a:ahLst/>
              <a:cxnLst/>
              <a:rect l="l" t="t" r="r" b="b"/>
              <a:pathLst>
                <a:path w="3240404" h="1728470">
                  <a:moveTo>
                    <a:pt x="2951988" y="0"/>
                  </a:moveTo>
                  <a:lnTo>
                    <a:pt x="288036" y="0"/>
                  </a:lnTo>
                  <a:lnTo>
                    <a:pt x="241300" y="3810"/>
                  </a:lnTo>
                  <a:lnTo>
                    <a:pt x="196976" y="14732"/>
                  </a:lnTo>
                  <a:lnTo>
                    <a:pt x="155575" y="32131"/>
                  </a:lnTo>
                  <a:lnTo>
                    <a:pt x="117856" y="55625"/>
                  </a:lnTo>
                  <a:lnTo>
                    <a:pt x="84328" y="84328"/>
                  </a:lnTo>
                  <a:lnTo>
                    <a:pt x="55499" y="117983"/>
                  </a:lnTo>
                  <a:lnTo>
                    <a:pt x="32131" y="155702"/>
                  </a:lnTo>
                  <a:lnTo>
                    <a:pt x="14732" y="196977"/>
                  </a:lnTo>
                  <a:lnTo>
                    <a:pt x="3810" y="241300"/>
                  </a:lnTo>
                  <a:lnTo>
                    <a:pt x="0" y="288036"/>
                  </a:lnTo>
                  <a:lnTo>
                    <a:pt x="0" y="1439926"/>
                  </a:lnTo>
                  <a:lnTo>
                    <a:pt x="3810" y="1486662"/>
                  </a:lnTo>
                  <a:lnTo>
                    <a:pt x="14732" y="1530985"/>
                  </a:lnTo>
                  <a:lnTo>
                    <a:pt x="32131" y="1572260"/>
                  </a:lnTo>
                  <a:lnTo>
                    <a:pt x="55499" y="1609979"/>
                  </a:lnTo>
                  <a:lnTo>
                    <a:pt x="84328" y="1643634"/>
                  </a:lnTo>
                  <a:lnTo>
                    <a:pt x="117856" y="1672336"/>
                  </a:lnTo>
                  <a:lnTo>
                    <a:pt x="155575" y="1695831"/>
                  </a:lnTo>
                  <a:lnTo>
                    <a:pt x="196976" y="1713230"/>
                  </a:lnTo>
                  <a:lnTo>
                    <a:pt x="241300" y="1724152"/>
                  </a:lnTo>
                  <a:lnTo>
                    <a:pt x="288036" y="1727962"/>
                  </a:lnTo>
                  <a:lnTo>
                    <a:pt x="2951988" y="1727962"/>
                  </a:lnTo>
                  <a:lnTo>
                    <a:pt x="2998724" y="1724152"/>
                  </a:lnTo>
                  <a:lnTo>
                    <a:pt x="3043047" y="1713230"/>
                  </a:lnTo>
                  <a:lnTo>
                    <a:pt x="3084322" y="1695831"/>
                  </a:lnTo>
                  <a:lnTo>
                    <a:pt x="3122041" y="1672336"/>
                  </a:lnTo>
                  <a:lnTo>
                    <a:pt x="3155695" y="1643634"/>
                  </a:lnTo>
                  <a:lnTo>
                    <a:pt x="3184398" y="1609979"/>
                  </a:lnTo>
                  <a:lnTo>
                    <a:pt x="3207892" y="1572260"/>
                  </a:lnTo>
                  <a:lnTo>
                    <a:pt x="3225291" y="1530985"/>
                  </a:lnTo>
                  <a:lnTo>
                    <a:pt x="3236214" y="1486662"/>
                  </a:lnTo>
                  <a:lnTo>
                    <a:pt x="3240024" y="1439926"/>
                  </a:lnTo>
                  <a:lnTo>
                    <a:pt x="3240024" y="288036"/>
                  </a:lnTo>
                  <a:lnTo>
                    <a:pt x="3236214" y="241300"/>
                  </a:lnTo>
                  <a:lnTo>
                    <a:pt x="3225291" y="196977"/>
                  </a:lnTo>
                  <a:lnTo>
                    <a:pt x="3207892" y="155702"/>
                  </a:lnTo>
                  <a:lnTo>
                    <a:pt x="3184398" y="117983"/>
                  </a:lnTo>
                  <a:lnTo>
                    <a:pt x="3155695" y="84328"/>
                  </a:lnTo>
                  <a:lnTo>
                    <a:pt x="3122041" y="55625"/>
                  </a:lnTo>
                  <a:lnTo>
                    <a:pt x="3084322" y="32131"/>
                  </a:lnTo>
                  <a:lnTo>
                    <a:pt x="3043047" y="14732"/>
                  </a:lnTo>
                  <a:lnTo>
                    <a:pt x="2998724" y="3810"/>
                  </a:lnTo>
                  <a:lnTo>
                    <a:pt x="2951988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3277" y="2565653"/>
              <a:ext cx="3240405" cy="1728470"/>
            </a:xfrm>
            <a:custGeom>
              <a:avLst/>
              <a:gdLst/>
              <a:ahLst/>
              <a:cxnLst/>
              <a:rect l="l" t="t" r="r" b="b"/>
              <a:pathLst>
                <a:path w="3240404" h="1728470">
                  <a:moveTo>
                    <a:pt x="0" y="288036"/>
                  </a:moveTo>
                  <a:lnTo>
                    <a:pt x="3810" y="241300"/>
                  </a:lnTo>
                  <a:lnTo>
                    <a:pt x="14732" y="196976"/>
                  </a:lnTo>
                  <a:lnTo>
                    <a:pt x="32131" y="155701"/>
                  </a:lnTo>
                  <a:lnTo>
                    <a:pt x="55499" y="117983"/>
                  </a:lnTo>
                  <a:lnTo>
                    <a:pt x="84327" y="84328"/>
                  </a:lnTo>
                  <a:lnTo>
                    <a:pt x="117856" y="55625"/>
                  </a:lnTo>
                  <a:lnTo>
                    <a:pt x="155575" y="32131"/>
                  </a:lnTo>
                  <a:lnTo>
                    <a:pt x="196976" y="14732"/>
                  </a:lnTo>
                  <a:lnTo>
                    <a:pt x="241300" y="3810"/>
                  </a:lnTo>
                  <a:lnTo>
                    <a:pt x="288036" y="0"/>
                  </a:lnTo>
                  <a:lnTo>
                    <a:pt x="2951988" y="0"/>
                  </a:lnTo>
                  <a:lnTo>
                    <a:pt x="2998724" y="3810"/>
                  </a:lnTo>
                  <a:lnTo>
                    <a:pt x="3043047" y="14732"/>
                  </a:lnTo>
                  <a:lnTo>
                    <a:pt x="3084322" y="32131"/>
                  </a:lnTo>
                  <a:lnTo>
                    <a:pt x="3122041" y="55625"/>
                  </a:lnTo>
                  <a:lnTo>
                    <a:pt x="3155696" y="84328"/>
                  </a:lnTo>
                  <a:lnTo>
                    <a:pt x="3184398" y="117983"/>
                  </a:lnTo>
                  <a:lnTo>
                    <a:pt x="3207893" y="155701"/>
                  </a:lnTo>
                  <a:lnTo>
                    <a:pt x="3225292" y="196976"/>
                  </a:lnTo>
                  <a:lnTo>
                    <a:pt x="3236214" y="241300"/>
                  </a:lnTo>
                  <a:lnTo>
                    <a:pt x="3240024" y="288036"/>
                  </a:lnTo>
                  <a:lnTo>
                    <a:pt x="3240024" y="1439926"/>
                  </a:lnTo>
                  <a:lnTo>
                    <a:pt x="3236214" y="1486662"/>
                  </a:lnTo>
                  <a:lnTo>
                    <a:pt x="3225292" y="1530985"/>
                  </a:lnTo>
                  <a:lnTo>
                    <a:pt x="3207893" y="1572260"/>
                  </a:lnTo>
                  <a:lnTo>
                    <a:pt x="3184398" y="1609979"/>
                  </a:lnTo>
                  <a:lnTo>
                    <a:pt x="3155696" y="1643634"/>
                  </a:lnTo>
                  <a:lnTo>
                    <a:pt x="3122041" y="1672336"/>
                  </a:lnTo>
                  <a:lnTo>
                    <a:pt x="3084322" y="1695831"/>
                  </a:lnTo>
                  <a:lnTo>
                    <a:pt x="3043047" y="1713230"/>
                  </a:lnTo>
                  <a:lnTo>
                    <a:pt x="2998724" y="1724152"/>
                  </a:lnTo>
                  <a:lnTo>
                    <a:pt x="2951988" y="1727962"/>
                  </a:lnTo>
                  <a:lnTo>
                    <a:pt x="288036" y="1727962"/>
                  </a:lnTo>
                  <a:lnTo>
                    <a:pt x="241300" y="1724152"/>
                  </a:lnTo>
                  <a:lnTo>
                    <a:pt x="196976" y="1713230"/>
                  </a:lnTo>
                  <a:lnTo>
                    <a:pt x="155575" y="1695831"/>
                  </a:lnTo>
                  <a:lnTo>
                    <a:pt x="117856" y="1672336"/>
                  </a:lnTo>
                  <a:lnTo>
                    <a:pt x="84327" y="1643634"/>
                  </a:lnTo>
                  <a:lnTo>
                    <a:pt x="55499" y="1609979"/>
                  </a:lnTo>
                  <a:lnTo>
                    <a:pt x="32131" y="1572260"/>
                  </a:lnTo>
                  <a:lnTo>
                    <a:pt x="14732" y="1530985"/>
                  </a:lnTo>
                  <a:lnTo>
                    <a:pt x="3810" y="1486662"/>
                  </a:lnTo>
                  <a:lnTo>
                    <a:pt x="0" y="1439926"/>
                  </a:lnTo>
                  <a:lnTo>
                    <a:pt x="0" y="288036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08546" y="2793238"/>
            <a:ext cx="173672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Обеспечение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доступной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качественной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услуги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48000" y="2912364"/>
            <a:ext cx="1970405" cy="1177925"/>
            <a:chOff x="3048000" y="2912364"/>
            <a:chExt cx="1970405" cy="1177925"/>
          </a:xfrm>
        </p:grpSpPr>
        <p:sp>
          <p:nvSpPr>
            <p:cNvPr id="14" name="object 14"/>
            <p:cNvSpPr/>
            <p:nvPr/>
          </p:nvSpPr>
          <p:spPr>
            <a:xfrm>
              <a:off x="3060191" y="2924556"/>
              <a:ext cx="1945005" cy="1151890"/>
            </a:xfrm>
            <a:custGeom>
              <a:avLst/>
              <a:gdLst/>
              <a:ahLst/>
              <a:cxnLst/>
              <a:rect l="l" t="t" r="r" b="b"/>
              <a:pathLst>
                <a:path w="1945004" h="1151889">
                  <a:moveTo>
                    <a:pt x="1752472" y="0"/>
                  </a:moveTo>
                  <a:lnTo>
                    <a:pt x="192023" y="0"/>
                  </a:lnTo>
                  <a:lnTo>
                    <a:pt x="147955" y="5080"/>
                  </a:lnTo>
                  <a:lnTo>
                    <a:pt x="107568" y="19558"/>
                  </a:lnTo>
                  <a:lnTo>
                    <a:pt x="71881" y="42164"/>
                  </a:lnTo>
                  <a:lnTo>
                    <a:pt x="42163" y="71882"/>
                  </a:lnTo>
                  <a:lnTo>
                    <a:pt x="19557" y="107569"/>
                  </a:lnTo>
                  <a:lnTo>
                    <a:pt x="5080" y="147955"/>
                  </a:lnTo>
                  <a:lnTo>
                    <a:pt x="0" y="191897"/>
                  </a:lnTo>
                  <a:lnTo>
                    <a:pt x="0" y="959739"/>
                  </a:lnTo>
                  <a:lnTo>
                    <a:pt x="5080" y="1003808"/>
                  </a:lnTo>
                  <a:lnTo>
                    <a:pt x="19557" y="1044194"/>
                  </a:lnTo>
                  <a:lnTo>
                    <a:pt x="42163" y="1079881"/>
                  </a:lnTo>
                  <a:lnTo>
                    <a:pt x="71881" y="1109599"/>
                  </a:lnTo>
                  <a:lnTo>
                    <a:pt x="107568" y="1132205"/>
                  </a:lnTo>
                  <a:lnTo>
                    <a:pt x="147955" y="1146683"/>
                  </a:lnTo>
                  <a:lnTo>
                    <a:pt x="192023" y="1151763"/>
                  </a:lnTo>
                  <a:lnTo>
                    <a:pt x="1752472" y="1151763"/>
                  </a:lnTo>
                  <a:lnTo>
                    <a:pt x="1796542" y="1146683"/>
                  </a:lnTo>
                  <a:lnTo>
                    <a:pt x="1836928" y="1132205"/>
                  </a:lnTo>
                  <a:lnTo>
                    <a:pt x="1872615" y="1109599"/>
                  </a:lnTo>
                  <a:lnTo>
                    <a:pt x="1902333" y="1079881"/>
                  </a:lnTo>
                  <a:lnTo>
                    <a:pt x="1924938" y="1044194"/>
                  </a:lnTo>
                  <a:lnTo>
                    <a:pt x="1939417" y="1003808"/>
                  </a:lnTo>
                  <a:lnTo>
                    <a:pt x="1944496" y="959739"/>
                  </a:lnTo>
                  <a:lnTo>
                    <a:pt x="1944496" y="191897"/>
                  </a:lnTo>
                  <a:lnTo>
                    <a:pt x="1939417" y="147955"/>
                  </a:lnTo>
                  <a:lnTo>
                    <a:pt x="1924938" y="107569"/>
                  </a:lnTo>
                  <a:lnTo>
                    <a:pt x="1902333" y="71882"/>
                  </a:lnTo>
                  <a:lnTo>
                    <a:pt x="1872615" y="42164"/>
                  </a:lnTo>
                  <a:lnTo>
                    <a:pt x="1836928" y="19558"/>
                  </a:lnTo>
                  <a:lnTo>
                    <a:pt x="1796542" y="5080"/>
                  </a:lnTo>
                  <a:lnTo>
                    <a:pt x="1752472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60953" y="2925318"/>
              <a:ext cx="1945005" cy="1151890"/>
            </a:xfrm>
            <a:custGeom>
              <a:avLst/>
              <a:gdLst/>
              <a:ahLst/>
              <a:cxnLst/>
              <a:rect l="l" t="t" r="r" b="b"/>
              <a:pathLst>
                <a:path w="1945004" h="1151889">
                  <a:moveTo>
                    <a:pt x="0" y="191897"/>
                  </a:moveTo>
                  <a:lnTo>
                    <a:pt x="5079" y="147955"/>
                  </a:lnTo>
                  <a:lnTo>
                    <a:pt x="19557" y="107569"/>
                  </a:lnTo>
                  <a:lnTo>
                    <a:pt x="42163" y="71882"/>
                  </a:lnTo>
                  <a:lnTo>
                    <a:pt x="71881" y="42164"/>
                  </a:lnTo>
                  <a:lnTo>
                    <a:pt x="107568" y="19558"/>
                  </a:lnTo>
                  <a:lnTo>
                    <a:pt x="147954" y="5080"/>
                  </a:lnTo>
                  <a:lnTo>
                    <a:pt x="192023" y="0"/>
                  </a:lnTo>
                  <a:lnTo>
                    <a:pt x="1752472" y="0"/>
                  </a:lnTo>
                  <a:lnTo>
                    <a:pt x="1796542" y="5080"/>
                  </a:lnTo>
                  <a:lnTo>
                    <a:pt x="1836928" y="19558"/>
                  </a:lnTo>
                  <a:lnTo>
                    <a:pt x="1872615" y="42164"/>
                  </a:lnTo>
                  <a:lnTo>
                    <a:pt x="1902333" y="71882"/>
                  </a:lnTo>
                  <a:lnTo>
                    <a:pt x="1924938" y="107569"/>
                  </a:lnTo>
                  <a:lnTo>
                    <a:pt x="1939417" y="147955"/>
                  </a:lnTo>
                  <a:lnTo>
                    <a:pt x="1944496" y="191897"/>
                  </a:lnTo>
                  <a:lnTo>
                    <a:pt x="1944496" y="959739"/>
                  </a:lnTo>
                  <a:lnTo>
                    <a:pt x="1939417" y="1003808"/>
                  </a:lnTo>
                  <a:lnTo>
                    <a:pt x="1924938" y="1044194"/>
                  </a:lnTo>
                  <a:lnTo>
                    <a:pt x="1902333" y="1079881"/>
                  </a:lnTo>
                  <a:lnTo>
                    <a:pt x="1872615" y="1109599"/>
                  </a:lnTo>
                  <a:lnTo>
                    <a:pt x="1836928" y="1132205"/>
                  </a:lnTo>
                  <a:lnTo>
                    <a:pt x="1796542" y="1146683"/>
                  </a:lnTo>
                  <a:lnTo>
                    <a:pt x="1752472" y="1151763"/>
                  </a:lnTo>
                  <a:lnTo>
                    <a:pt x="192023" y="1151763"/>
                  </a:lnTo>
                  <a:lnTo>
                    <a:pt x="147954" y="1146683"/>
                  </a:lnTo>
                  <a:lnTo>
                    <a:pt x="107568" y="1132205"/>
                  </a:lnTo>
                  <a:lnTo>
                    <a:pt x="71881" y="1109599"/>
                  </a:lnTo>
                  <a:lnTo>
                    <a:pt x="42163" y="1079881"/>
                  </a:lnTo>
                  <a:lnTo>
                    <a:pt x="19557" y="1044194"/>
                  </a:lnTo>
                  <a:lnTo>
                    <a:pt x="5079" y="1003808"/>
                  </a:lnTo>
                  <a:lnTo>
                    <a:pt x="0" y="959739"/>
                  </a:lnTo>
                  <a:lnTo>
                    <a:pt x="0" y="191897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68421" y="3170682"/>
            <a:ext cx="13252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Дети-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инвалиды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48000" y="4497323"/>
            <a:ext cx="1970405" cy="1177925"/>
            <a:chOff x="3048000" y="4497323"/>
            <a:chExt cx="1970405" cy="1177925"/>
          </a:xfrm>
        </p:grpSpPr>
        <p:sp>
          <p:nvSpPr>
            <p:cNvPr id="18" name="object 18"/>
            <p:cNvSpPr/>
            <p:nvPr/>
          </p:nvSpPr>
          <p:spPr>
            <a:xfrm>
              <a:off x="3060191" y="4509515"/>
              <a:ext cx="1945005" cy="1151890"/>
            </a:xfrm>
            <a:custGeom>
              <a:avLst/>
              <a:gdLst/>
              <a:ahLst/>
              <a:cxnLst/>
              <a:rect l="l" t="t" r="r" b="b"/>
              <a:pathLst>
                <a:path w="1945004" h="1151889">
                  <a:moveTo>
                    <a:pt x="1752472" y="0"/>
                  </a:moveTo>
                  <a:lnTo>
                    <a:pt x="192023" y="0"/>
                  </a:lnTo>
                  <a:lnTo>
                    <a:pt x="147955" y="5079"/>
                  </a:lnTo>
                  <a:lnTo>
                    <a:pt x="107568" y="19557"/>
                  </a:lnTo>
                  <a:lnTo>
                    <a:pt x="71881" y="42163"/>
                  </a:lnTo>
                  <a:lnTo>
                    <a:pt x="42163" y="71881"/>
                  </a:lnTo>
                  <a:lnTo>
                    <a:pt x="19557" y="107568"/>
                  </a:lnTo>
                  <a:lnTo>
                    <a:pt x="5080" y="147954"/>
                  </a:lnTo>
                  <a:lnTo>
                    <a:pt x="0" y="191896"/>
                  </a:lnTo>
                  <a:lnTo>
                    <a:pt x="0" y="959738"/>
                  </a:lnTo>
                  <a:lnTo>
                    <a:pt x="5080" y="1003807"/>
                  </a:lnTo>
                  <a:lnTo>
                    <a:pt x="19557" y="1044193"/>
                  </a:lnTo>
                  <a:lnTo>
                    <a:pt x="42163" y="1079855"/>
                  </a:lnTo>
                  <a:lnTo>
                    <a:pt x="71881" y="1109573"/>
                  </a:lnTo>
                  <a:lnTo>
                    <a:pt x="107568" y="1132230"/>
                  </a:lnTo>
                  <a:lnTo>
                    <a:pt x="147955" y="1146670"/>
                  </a:lnTo>
                  <a:lnTo>
                    <a:pt x="192023" y="1151737"/>
                  </a:lnTo>
                  <a:lnTo>
                    <a:pt x="1752472" y="1151737"/>
                  </a:lnTo>
                  <a:lnTo>
                    <a:pt x="1796542" y="1146670"/>
                  </a:lnTo>
                  <a:lnTo>
                    <a:pt x="1836928" y="1132230"/>
                  </a:lnTo>
                  <a:lnTo>
                    <a:pt x="1872615" y="1109573"/>
                  </a:lnTo>
                  <a:lnTo>
                    <a:pt x="1902333" y="1079855"/>
                  </a:lnTo>
                  <a:lnTo>
                    <a:pt x="1924938" y="1044193"/>
                  </a:lnTo>
                  <a:lnTo>
                    <a:pt x="1939417" y="1003807"/>
                  </a:lnTo>
                  <a:lnTo>
                    <a:pt x="1944496" y="959738"/>
                  </a:lnTo>
                  <a:lnTo>
                    <a:pt x="1944496" y="191896"/>
                  </a:lnTo>
                  <a:lnTo>
                    <a:pt x="1939417" y="147954"/>
                  </a:lnTo>
                  <a:lnTo>
                    <a:pt x="1924938" y="107568"/>
                  </a:lnTo>
                  <a:lnTo>
                    <a:pt x="1902333" y="71881"/>
                  </a:lnTo>
                  <a:lnTo>
                    <a:pt x="1872615" y="42163"/>
                  </a:lnTo>
                  <a:lnTo>
                    <a:pt x="1836928" y="19557"/>
                  </a:lnTo>
                  <a:lnTo>
                    <a:pt x="1796542" y="5079"/>
                  </a:lnTo>
                  <a:lnTo>
                    <a:pt x="1752472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60953" y="4510277"/>
              <a:ext cx="1945005" cy="1151890"/>
            </a:xfrm>
            <a:custGeom>
              <a:avLst/>
              <a:gdLst/>
              <a:ahLst/>
              <a:cxnLst/>
              <a:rect l="l" t="t" r="r" b="b"/>
              <a:pathLst>
                <a:path w="1945004" h="1151889">
                  <a:moveTo>
                    <a:pt x="0" y="191897"/>
                  </a:moveTo>
                  <a:lnTo>
                    <a:pt x="5079" y="147955"/>
                  </a:lnTo>
                  <a:lnTo>
                    <a:pt x="19557" y="107569"/>
                  </a:lnTo>
                  <a:lnTo>
                    <a:pt x="42163" y="71882"/>
                  </a:lnTo>
                  <a:lnTo>
                    <a:pt x="71881" y="42164"/>
                  </a:lnTo>
                  <a:lnTo>
                    <a:pt x="107568" y="19558"/>
                  </a:lnTo>
                  <a:lnTo>
                    <a:pt x="147954" y="5080"/>
                  </a:lnTo>
                  <a:lnTo>
                    <a:pt x="192023" y="0"/>
                  </a:lnTo>
                  <a:lnTo>
                    <a:pt x="1752472" y="0"/>
                  </a:lnTo>
                  <a:lnTo>
                    <a:pt x="1796542" y="5080"/>
                  </a:lnTo>
                  <a:lnTo>
                    <a:pt x="1836928" y="19558"/>
                  </a:lnTo>
                  <a:lnTo>
                    <a:pt x="1872615" y="42164"/>
                  </a:lnTo>
                  <a:lnTo>
                    <a:pt x="1902333" y="71882"/>
                  </a:lnTo>
                  <a:lnTo>
                    <a:pt x="1924938" y="107569"/>
                  </a:lnTo>
                  <a:lnTo>
                    <a:pt x="1939417" y="147955"/>
                  </a:lnTo>
                  <a:lnTo>
                    <a:pt x="1944496" y="191897"/>
                  </a:lnTo>
                  <a:lnTo>
                    <a:pt x="1944496" y="959739"/>
                  </a:lnTo>
                  <a:lnTo>
                    <a:pt x="1939417" y="1003808"/>
                  </a:lnTo>
                  <a:lnTo>
                    <a:pt x="1924938" y="1044194"/>
                  </a:lnTo>
                  <a:lnTo>
                    <a:pt x="1902333" y="1079855"/>
                  </a:lnTo>
                  <a:lnTo>
                    <a:pt x="1872615" y="1109573"/>
                  </a:lnTo>
                  <a:lnTo>
                    <a:pt x="1836928" y="1132230"/>
                  </a:lnTo>
                  <a:lnTo>
                    <a:pt x="1796542" y="1146670"/>
                  </a:lnTo>
                  <a:lnTo>
                    <a:pt x="1752472" y="1151737"/>
                  </a:lnTo>
                  <a:lnTo>
                    <a:pt x="192023" y="1151737"/>
                  </a:lnTo>
                  <a:lnTo>
                    <a:pt x="147954" y="1146670"/>
                  </a:lnTo>
                  <a:lnTo>
                    <a:pt x="107568" y="1132230"/>
                  </a:lnTo>
                  <a:lnTo>
                    <a:pt x="71881" y="1109573"/>
                  </a:lnTo>
                  <a:lnTo>
                    <a:pt x="42163" y="1079855"/>
                  </a:lnTo>
                  <a:lnTo>
                    <a:pt x="19557" y="1044194"/>
                  </a:lnTo>
                  <a:lnTo>
                    <a:pt x="5079" y="1003808"/>
                  </a:lnTo>
                  <a:lnTo>
                    <a:pt x="0" y="959739"/>
                  </a:lnTo>
                  <a:lnTo>
                    <a:pt x="0" y="191897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308730" y="4906721"/>
            <a:ext cx="14293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Дети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ОВЗ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064252" y="3273552"/>
            <a:ext cx="457200" cy="386080"/>
            <a:chOff x="5064252" y="3273552"/>
            <a:chExt cx="457200" cy="386080"/>
          </a:xfrm>
        </p:grpSpPr>
        <p:sp>
          <p:nvSpPr>
            <p:cNvPr id="22" name="object 22"/>
            <p:cNvSpPr/>
            <p:nvPr/>
          </p:nvSpPr>
          <p:spPr>
            <a:xfrm>
              <a:off x="5076444" y="3285744"/>
              <a:ext cx="431165" cy="360045"/>
            </a:xfrm>
            <a:custGeom>
              <a:avLst/>
              <a:gdLst/>
              <a:ahLst/>
              <a:cxnLst/>
              <a:rect l="l" t="t" r="r" b="b"/>
              <a:pathLst>
                <a:path w="431164" h="360045">
                  <a:moveTo>
                    <a:pt x="179450" y="0"/>
                  </a:moveTo>
                  <a:lnTo>
                    <a:pt x="0" y="179704"/>
                  </a:lnTo>
                  <a:lnTo>
                    <a:pt x="179450" y="359663"/>
                  </a:lnTo>
                  <a:lnTo>
                    <a:pt x="179450" y="269747"/>
                  </a:lnTo>
                  <a:lnTo>
                    <a:pt x="430910" y="269747"/>
                  </a:lnTo>
                  <a:lnTo>
                    <a:pt x="430910" y="89915"/>
                  </a:lnTo>
                  <a:lnTo>
                    <a:pt x="179450" y="89915"/>
                  </a:lnTo>
                  <a:lnTo>
                    <a:pt x="179450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77206" y="3286506"/>
              <a:ext cx="431165" cy="360045"/>
            </a:xfrm>
            <a:custGeom>
              <a:avLst/>
              <a:gdLst/>
              <a:ahLst/>
              <a:cxnLst/>
              <a:rect l="l" t="t" r="r" b="b"/>
              <a:pathLst>
                <a:path w="431164" h="360045">
                  <a:moveTo>
                    <a:pt x="0" y="179705"/>
                  </a:moveTo>
                  <a:lnTo>
                    <a:pt x="179451" y="0"/>
                  </a:lnTo>
                  <a:lnTo>
                    <a:pt x="179451" y="89916"/>
                  </a:lnTo>
                  <a:lnTo>
                    <a:pt x="430911" y="89916"/>
                  </a:lnTo>
                  <a:lnTo>
                    <a:pt x="430911" y="269748"/>
                  </a:lnTo>
                  <a:lnTo>
                    <a:pt x="179451" y="269748"/>
                  </a:lnTo>
                  <a:lnTo>
                    <a:pt x="179451" y="359664"/>
                  </a:lnTo>
                  <a:lnTo>
                    <a:pt x="0" y="179705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161788" y="4494276"/>
            <a:ext cx="449580" cy="384175"/>
            <a:chOff x="5161788" y="4494276"/>
            <a:chExt cx="449580" cy="384175"/>
          </a:xfrm>
        </p:grpSpPr>
        <p:sp>
          <p:nvSpPr>
            <p:cNvPr id="25" name="object 25"/>
            <p:cNvSpPr/>
            <p:nvPr/>
          </p:nvSpPr>
          <p:spPr>
            <a:xfrm>
              <a:off x="5173980" y="4506468"/>
              <a:ext cx="423545" cy="358140"/>
            </a:xfrm>
            <a:custGeom>
              <a:avLst/>
              <a:gdLst/>
              <a:ahLst/>
              <a:cxnLst/>
              <a:rect l="l" t="t" r="r" b="b"/>
              <a:pathLst>
                <a:path w="423545" h="358139">
                  <a:moveTo>
                    <a:pt x="336804" y="0"/>
                  </a:moveTo>
                  <a:lnTo>
                    <a:pt x="115062" y="121030"/>
                  </a:lnTo>
                  <a:lnTo>
                    <a:pt x="71628" y="42036"/>
                  </a:lnTo>
                  <a:lnTo>
                    <a:pt x="0" y="286511"/>
                  </a:lnTo>
                  <a:lnTo>
                    <a:pt x="245110" y="357885"/>
                  </a:lnTo>
                  <a:lnTo>
                    <a:pt x="201803" y="278891"/>
                  </a:lnTo>
                  <a:lnTo>
                    <a:pt x="423545" y="157860"/>
                  </a:lnTo>
                  <a:lnTo>
                    <a:pt x="336804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74742" y="4507230"/>
              <a:ext cx="423545" cy="358140"/>
            </a:xfrm>
            <a:custGeom>
              <a:avLst/>
              <a:gdLst/>
              <a:ahLst/>
              <a:cxnLst/>
              <a:rect l="l" t="t" r="r" b="b"/>
              <a:pathLst>
                <a:path w="423545" h="358139">
                  <a:moveTo>
                    <a:pt x="0" y="286512"/>
                  </a:moveTo>
                  <a:lnTo>
                    <a:pt x="71628" y="42037"/>
                  </a:lnTo>
                  <a:lnTo>
                    <a:pt x="115062" y="121031"/>
                  </a:lnTo>
                  <a:lnTo>
                    <a:pt x="336804" y="0"/>
                  </a:lnTo>
                  <a:lnTo>
                    <a:pt x="423545" y="157861"/>
                  </a:lnTo>
                  <a:lnTo>
                    <a:pt x="201803" y="278892"/>
                  </a:lnTo>
                  <a:lnTo>
                    <a:pt x="245110" y="357886"/>
                  </a:lnTo>
                  <a:lnTo>
                    <a:pt x="0" y="286512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129784" y="2115311"/>
            <a:ext cx="461645" cy="370205"/>
            <a:chOff x="5129784" y="2115311"/>
            <a:chExt cx="461645" cy="370205"/>
          </a:xfrm>
        </p:grpSpPr>
        <p:sp>
          <p:nvSpPr>
            <p:cNvPr id="28" name="object 28"/>
            <p:cNvSpPr/>
            <p:nvPr/>
          </p:nvSpPr>
          <p:spPr>
            <a:xfrm>
              <a:off x="5141976" y="2127503"/>
              <a:ext cx="435609" cy="344805"/>
            </a:xfrm>
            <a:custGeom>
              <a:avLst/>
              <a:gdLst/>
              <a:ahLst/>
              <a:cxnLst/>
              <a:rect l="l" t="t" r="r" b="b"/>
              <a:pathLst>
                <a:path w="435610" h="344805">
                  <a:moveTo>
                    <a:pt x="234314" y="0"/>
                  </a:moveTo>
                  <a:lnTo>
                    <a:pt x="0" y="101092"/>
                  </a:lnTo>
                  <a:lnTo>
                    <a:pt x="101091" y="334899"/>
                  </a:lnTo>
                  <a:lnTo>
                    <a:pt x="134365" y="251079"/>
                  </a:lnTo>
                  <a:lnTo>
                    <a:pt x="369062" y="344297"/>
                  </a:lnTo>
                  <a:lnTo>
                    <a:pt x="435610" y="176784"/>
                  </a:lnTo>
                  <a:lnTo>
                    <a:pt x="200913" y="83693"/>
                  </a:lnTo>
                  <a:lnTo>
                    <a:pt x="234314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42738" y="2128265"/>
              <a:ext cx="435609" cy="344805"/>
            </a:xfrm>
            <a:custGeom>
              <a:avLst/>
              <a:gdLst/>
              <a:ahLst/>
              <a:cxnLst/>
              <a:rect l="l" t="t" r="r" b="b"/>
              <a:pathLst>
                <a:path w="435610" h="344805">
                  <a:moveTo>
                    <a:pt x="0" y="101092"/>
                  </a:moveTo>
                  <a:lnTo>
                    <a:pt x="234314" y="0"/>
                  </a:lnTo>
                  <a:lnTo>
                    <a:pt x="200913" y="83693"/>
                  </a:lnTo>
                  <a:lnTo>
                    <a:pt x="435610" y="176784"/>
                  </a:lnTo>
                  <a:lnTo>
                    <a:pt x="369062" y="344297"/>
                  </a:lnTo>
                  <a:lnTo>
                    <a:pt x="134365" y="251079"/>
                  </a:lnTo>
                  <a:lnTo>
                    <a:pt x="101091" y="334899"/>
                  </a:lnTo>
                  <a:lnTo>
                    <a:pt x="0" y="101092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50876" y="2464307"/>
            <a:ext cx="2762885" cy="3082925"/>
            <a:chOff x="150876" y="2464307"/>
            <a:chExt cx="2762885" cy="3082925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2" y="2493263"/>
              <a:ext cx="2703576" cy="302361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65354" y="2478785"/>
              <a:ext cx="2734310" cy="3054350"/>
            </a:xfrm>
            <a:custGeom>
              <a:avLst/>
              <a:gdLst/>
              <a:ahLst/>
              <a:cxnLst/>
              <a:rect l="l" t="t" r="r" b="b"/>
              <a:pathLst>
                <a:path w="2734310" h="3054350">
                  <a:moveTo>
                    <a:pt x="0" y="3053969"/>
                  </a:moveTo>
                  <a:lnTo>
                    <a:pt x="2733929" y="3053969"/>
                  </a:lnTo>
                  <a:lnTo>
                    <a:pt x="2733929" y="0"/>
                  </a:lnTo>
                  <a:lnTo>
                    <a:pt x="0" y="0"/>
                  </a:lnTo>
                  <a:lnTo>
                    <a:pt x="0" y="3053969"/>
                  </a:lnTo>
                  <a:close/>
                </a:path>
              </a:pathLst>
            </a:custGeom>
            <a:ln w="28956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5728715" y="4660391"/>
            <a:ext cx="3089275" cy="1786255"/>
            <a:chOff x="5728715" y="4660391"/>
            <a:chExt cx="3089275" cy="1786255"/>
          </a:xfrm>
        </p:grpSpPr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7671" y="4689347"/>
              <a:ext cx="3031235" cy="172821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743193" y="4674869"/>
              <a:ext cx="3060065" cy="1757045"/>
            </a:xfrm>
            <a:custGeom>
              <a:avLst/>
              <a:gdLst/>
              <a:ahLst/>
              <a:cxnLst/>
              <a:rect l="l" t="t" r="r" b="b"/>
              <a:pathLst>
                <a:path w="3060065" h="1757045">
                  <a:moveTo>
                    <a:pt x="0" y="1756917"/>
                  </a:moveTo>
                  <a:lnTo>
                    <a:pt x="3059938" y="1756917"/>
                  </a:lnTo>
                  <a:lnTo>
                    <a:pt x="3059938" y="0"/>
                  </a:lnTo>
                  <a:lnTo>
                    <a:pt x="0" y="0"/>
                  </a:lnTo>
                  <a:lnTo>
                    <a:pt x="0" y="1756917"/>
                  </a:lnTo>
                  <a:close/>
                </a:path>
              </a:pathLst>
            </a:custGeom>
            <a:ln w="28956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911596" y="160020"/>
            <a:ext cx="2722245" cy="2227580"/>
            <a:chOff x="5911596" y="160020"/>
            <a:chExt cx="2722245" cy="2227580"/>
          </a:xfrm>
        </p:grpSpPr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2076" y="188976"/>
              <a:ext cx="2662428" cy="216865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926074" y="174498"/>
              <a:ext cx="2693035" cy="2199005"/>
            </a:xfrm>
            <a:custGeom>
              <a:avLst/>
              <a:gdLst/>
              <a:ahLst/>
              <a:cxnLst/>
              <a:rect l="l" t="t" r="r" b="b"/>
              <a:pathLst>
                <a:path w="2693034" h="2199005">
                  <a:moveTo>
                    <a:pt x="0" y="2198624"/>
                  </a:moveTo>
                  <a:lnTo>
                    <a:pt x="2692780" y="2198624"/>
                  </a:lnTo>
                  <a:lnTo>
                    <a:pt x="2692780" y="0"/>
                  </a:lnTo>
                  <a:lnTo>
                    <a:pt x="0" y="0"/>
                  </a:lnTo>
                  <a:lnTo>
                    <a:pt x="0" y="2198624"/>
                  </a:lnTo>
                  <a:close/>
                </a:path>
              </a:pathLst>
            </a:custGeom>
            <a:ln w="28956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0"/>
            <a:ext cx="2751956" cy="175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07664" y="2552700"/>
            <a:ext cx="2762885" cy="1610995"/>
            <a:chOff x="3407664" y="2552700"/>
            <a:chExt cx="2762885" cy="1610995"/>
          </a:xfrm>
        </p:grpSpPr>
        <p:sp>
          <p:nvSpPr>
            <p:cNvPr id="3" name="object 3"/>
            <p:cNvSpPr/>
            <p:nvPr/>
          </p:nvSpPr>
          <p:spPr>
            <a:xfrm>
              <a:off x="3419856" y="2564891"/>
              <a:ext cx="2736850" cy="1584960"/>
            </a:xfrm>
            <a:custGeom>
              <a:avLst/>
              <a:gdLst/>
              <a:ahLst/>
              <a:cxnLst/>
              <a:rect l="l" t="t" r="r" b="b"/>
              <a:pathLst>
                <a:path w="2736850" h="1584960">
                  <a:moveTo>
                    <a:pt x="2472563" y="0"/>
                  </a:moveTo>
                  <a:lnTo>
                    <a:pt x="264033" y="0"/>
                  </a:lnTo>
                  <a:lnTo>
                    <a:pt x="216662" y="4318"/>
                  </a:lnTo>
                  <a:lnTo>
                    <a:pt x="171958" y="16510"/>
                  </a:lnTo>
                  <a:lnTo>
                    <a:pt x="130810" y="36068"/>
                  </a:lnTo>
                  <a:lnTo>
                    <a:pt x="93980" y="62103"/>
                  </a:lnTo>
                  <a:lnTo>
                    <a:pt x="62103" y="93980"/>
                  </a:lnTo>
                  <a:lnTo>
                    <a:pt x="36068" y="130810"/>
                  </a:lnTo>
                  <a:lnTo>
                    <a:pt x="16510" y="171958"/>
                  </a:lnTo>
                  <a:lnTo>
                    <a:pt x="4191" y="216662"/>
                  </a:lnTo>
                  <a:lnTo>
                    <a:pt x="0" y="264160"/>
                  </a:lnTo>
                  <a:lnTo>
                    <a:pt x="0" y="1320673"/>
                  </a:lnTo>
                  <a:lnTo>
                    <a:pt x="4191" y="1368171"/>
                  </a:lnTo>
                  <a:lnTo>
                    <a:pt x="16510" y="1412875"/>
                  </a:lnTo>
                  <a:lnTo>
                    <a:pt x="36068" y="1454023"/>
                  </a:lnTo>
                  <a:lnTo>
                    <a:pt x="62103" y="1490853"/>
                  </a:lnTo>
                  <a:lnTo>
                    <a:pt x="93980" y="1522730"/>
                  </a:lnTo>
                  <a:lnTo>
                    <a:pt x="130810" y="1548765"/>
                  </a:lnTo>
                  <a:lnTo>
                    <a:pt x="171958" y="1568323"/>
                  </a:lnTo>
                  <a:lnTo>
                    <a:pt x="216662" y="1580515"/>
                  </a:lnTo>
                  <a:lnTo>
                    <a:pt x="264033" y="1584833"/>
                  </a:lnTo>
                  <a:lnTo>
                    <a:pt x="2472563" y="1584833"/>
                  </a:lnTo>
                  <a:lnTo>
                    <a:pt x="2519934" y="1580515"/>
                  </a:lnTo>
                  <a:lnTo>
                    <a:pt x="2564638" y="1568323"/>
                  </a:lnTo>
                  <a:lnTo>
                    <a:pt x="2605786" y="1548765"/>
                  </a:lnTo>
                  <a:lnTo>
                    <a:pt x="2642616" y="1522730"/>
                  </a:lnTo>
                  <a:lnTo>
                    <a:pt x="2674493" y="1490853"/>
                  </a:lnTo>
                  <a:lnTo>
                    <a:pt x="2700528" y="1454023"/>
                  </a:lnTo>
                  <a:lnTo>
                    <a:pt x="2720086" y="1412875"/>
                  </a:lnTo>
                  <a:lnTo>
                    <a:pt x="2732278" y="1368171"/>
                  </a:lnTo>
                  <a:lnTo>
                    <a:pt x="2736596" y="1320673"/>
                  </a:lnTo>
                  <a:lnTo>
                    <a:pt x="2736596" y="264160"/>
                  </a:lnTo>
                  <a:lnTo>
                    <a:pt x="2732278" y="216662"/>
                  </a:lnTo>
                  <a:lnTo>
                    <a:pt x="2720086" y="171958"/>
                  </a:lnTo>
                  <a:lnTo>
                    <a:pt x="2700528" y="130810"/>
                  </a:lnTo>
                  <a:lnTo>
                    <a:pt x="2674493" y="93980"/>
                  </a:lnTo>
                  <a:lnTo>
                    <a:pt x="2642616" y="62103"/>
                  </a:lnTo>
                  <a:lnTo>
                    <a:pt x="2605786" y="36068"/>
                  </a:lnTo>
                  <a:lnTo>
                    <a:pt x="2564638" y="16510"/>
                  </a:lnTo>
                  <a:lnTo>
                    <a:pt x="2519934" y="4318"/>
                  </a:lnTo>
                  <a:lnTo>
                    <a:pt x="2472563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0618" y="2565653"/>
              <a:ext cx="2736850" cy="1584960"/>
            </a:xfrm>
            <a:custGeom>
              <a:avLst/>
              <a:gdLst/>
              <a:ahLst/>
              <a:cxnLst/>
              <a:rect l="l" t="t" r="r" b="b"/>
              <a:pathLst>
                <a:path w="2736850" h="1584960">
                  <a:moveTo>
                    <a:pt x="0" y="264160"/>
                  </a:moveTo>
                  <a:lnTo>
                    <a:pt x="4191" y="216662"/>
                  </a:lnTo>
                  <a:lnTo>
                    <a:pt x="16510" y="171958"/>
                  </a:lnTo>
                  <a:lnTo>
                    <a:pt x="36068" y="130810"/>
                  </a:lnTo>
                  <a:lnTo>
                    <a:pt x="62103" y="93980"/>
                  </a:lnTo>
                  <a:lnTo>
                    <a:pt x="93980" y="62103"/>
                  </a:lnTo>
                  <a:lnTo>
                    <a:pt x="130810" y="36068"/>
                  </a:lnTo>
                  <a:lnTo>
                    <a:pt x="171958" y="16510"/>
                  </a:lnTo>
                  <a:lnTo>
                    <a:pt x="216662" y="4318"/>
                  </a:lnTo>
                  <a:lnTo>
                    <a:pt x="264033" y="0"/>
                  </a:lnTo>
                  <a:lnTo>
                    <a:pt x="2472563" y="0"/>
                  </a:lnTo>
                  <a:lnTo>
                    <a:pt x="2519934" y="4318"/>
                  </a:lnTo>
                  <a:lnTo>
                    <a:pt x="2564638" y="16510"/>
                  </a:lnTo>
                  <a:lnTo>
                    <a:pt x="2605786" y="36068"/>
                  </a:lnTo>
                  <a:lnTo>
                    <a:pt x="2642616" y="62103"/>
                  </a:lnTo>
                  <a:lnTo>
                    <a:pt x="2674493" y="93980"/>
                  </a:lnTo>
                  <a:lnTo>
                    <a:pt x="2700528" y="130810"/>
                  </a:lnTo>
                  <a:lnTo>
                    <a:pt x="2720086" y="171958"/>
                  </a:lnTo>
                  <a:lnTo>
                    <a:pt x="2732278" y="216662"/>
                  </a:lnTo>
                  <a:lnTo>
                    <a:pt x="2736596" y="264160"/>
                  </a:lnTo>
                  <a:lnTo>
                    <a:pt x="2736596" y="1320673"/>
                  </a:lnTo>
                  <a:lnTo>
                    <a:pt x="2732278" y="1368171"/>
                  </a:lnTo>
                  <a:lnTo>
                    <a:pt x="2720086" y="1412875"/>
                  </a:lnTo>
                  <a:lnTo>
                    <a:pt x="2700528" y="1454023"/>
                  </a:lnTo>
                  <a:lnTo>
                    <a:pt x="2674493" y="1490853"/>
                  </a:lnTo>
                  <a:lnTo>
                    <a:pt x="2642616" y="1522730"/>
                  </a:lnTo>
                  <a:lnTo>
                    <a:pt x="2605786" y="1548765"/>
                  </a:lnTo>
                  <a:lnTo>
                    <a:pt x="2564638" y="1568323"/>
                  </a:lnTo>
                  <a:lnTo>
                    <a:pt x="2519934" y="1580515"/>
                  </a:lnTo>
                  <a:lnTo>
                    <a:pt x="2472563" y="1584833"/>
                  </a:lnTo>
                  <a:lnTo>
                    <a:pt x="264033" y="1584833"/>
                  </a:lnTo>
                  <a:lnTo>
                    <a:pt x="216662" y="1580515"/>
                  </a:lnTo>
                  <a:lnTo>
                    <a:pt x="171958" y="1568323"/>
                  </a:lnTo>
                  <a:lnTo>
                    <a:pt x="130810" y="1548765"/>
                  </a:lnTo>
                  <a:lnTo>
                    <a:pt x="93980" y="1522730"/>
                  </a:lnTo>
                  <a:lnTo>
                    <a:pt x="62103" y="1490853"/>
                  </a:lnTo>
                  <a:lnTo>
                    <a:pt x="36068" y="1454023"/>
                  </a:lnTo>
                  <a:lnTo>
                    <a:pt x="16510" y="1412875"/>
                  </a:lnTo>
                  <a:lnTo>
                    <a:pt x="4191" y="1368171"/>
                  </a:lnTo>
                  <a:lnTo>
                    <a:pt x="0" y="1320673"/>
                  </a:lnTo>
                  <a:lnTo>
                    <a:pt x="0" y="264160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60775" y="2783560"/>
            <a:ext cx="225615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400" spc="-25" dirty="0"/>
              <a:t>Самостоятельная </a:t>
            </a:r>
            <a:r>
              <a:rPr sz="2400" spc="-10" dirty="0"/>
              <a:t>деятельность детей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119564" y="4785296"/>
            <a:ext cx="3266440" cy="1754505"/>
            <a:chOff x="3119564" y="4785296"/>
            <a:chExt cx="3266440" cy="1754505"/>
          </a:xfrm>
        </p:grpSpPr>
        <p:sp>
          <p:nvSpPr>
            <p:cNvPr id="7" name="object 7"/>
            <p:cNvSpPr/>
            <p:nvPr/>
          </p:nvSpPr>
          <p:spPr>
            <a:xfrm>
              <a:off x="3131819" y="4797552"/>
              <a:ext cx="3240405" cy="1728470"/>
            </a:xfrm>
            <a:custGeom>
              <a:avLst/>
              <a:gdLst/>
              <a:ahLst/>
              <a:cxnLst/>
              <a:rect l="l" t="t" r="r" b="b"/>
              <a:pathLst>
                <a:path w="3240404" h="1728470">
                  <a:moveTo>
                    <a:pt x="2951988" y="0"/>
                  </a:moveTo>
                  <a:lnTo>
                    <a:pt x="288035" y="0"/>
                  </a:lnTo>
                  <a:lnTo>
                    <a:pt x="241300" y="3810"/>
                  </a:lnTo>
                  <a:lnTo>
                    <a:pt x="196977" y="14731"/>
                  </a:lnTo>
                  <a:lnTo>
                    <a:pt x="155702" y="32131"/>
                  </a:lnTo>
                  <a:lnTo>
                    <a:pt x="117982" y="55499"/>
                  </a:lnTo>
                  <a:lnTo>
                    <a:pt x="84328" y="84328"/>
                  </a:lnTo>
                  <a:lnTo>
                    <a:pt x="55625" y="117856"/>
                  </a:lnTo>
                  <a:lnTo>
                    <a:pt x="32131" y="155575"/>
                  </a:lnTo>
                  <a:lnTo>
                    <a:pt x="14731" y="196977"/>
                  </a:lnTo>
                  <a:lnTo>
                    <a:pt x="3810" y="241300"/>
                  </a:lnTo>
                  <a:lnTo>
                    <a:pt x="0" y="288036"/>
                  </a:lnTo>
                  <a:lnTo>
                    <a:pt x="0" y="1439913"/>
                  </a:lnTo>
                  <a:lnTo>
                    <a:pt x="3810" y="1486636"/>
                  </a:lnTo>
                  <a:lnTo>
                    <a:pt x="14731" y="1530946"/>
                  </a:lnTo>
                  <a:lnTo>
                    <a:pt x="32131" y="1572272"/>
                  </a:lnTo>
                  <a:lnTo>
                    <a:pt x="55625" y="1610004"/>
                  </a:lnTo>
                  <a:lnTo>
                    <a:pt x="84328" y="1643570"/>
                  </a:lnTo>
                  <a:lnTo>
                    <a:pt x="117982" y="1672348"/>
                  </a:lnTo>
                  <a:lnTo>
                    <a:pt x="155702" y="1695780"/>
                  </a:lnTo>
                  <a:lnTo>
                    <a:pt x="196977" y="1713242"/>
                  </a:lnTo>
                  <a:lnTo>
                    <a:pt x="241300" y="1724152"/>
                  </a:lnTo>
                  <a:lnTo>
                    <a:pt x="288035" y="1727923"/>
                  </a:lnTo>
                  <a:lnTo>
                    <a:pt x="2951988" y="1727923"/>
                  </a:lnTo>
                  <a:lnTo>
                    <a:pt x="2998724" y="1724152"/>
                  </a:lnTo>
                  <a:lnTo>
                    <a:pt x="3043047" y="1713242"/>
                  </a:lnTo>
                  <a:lnTo>
                    <a:pt x="3084322" y="1695780"/>
                  </a:lnTo>
                  <a:lnTo>
                    <a:pt x="3122041" y="1672348"/>
                  </a:lnTo>
                  <a:lnTo>
                    <a:pt x="3155696" y="1643570"/>
                  </a:lnTo>
                  <a:lnTo>
                    <a:pt x="3184397" y="1610004"/>
                  </a:lnTo>
                  <a:lnTo>
                    <a:pt x="3207893" y="1572272"/>
                  </a:lnTo>
                  <a:lnTo>
                    <a:pt x="3225292" y="1530946"/>
                  </a:lnTo>
                  <a:lnTo>
                    <a:pt x="3236214" y="1486636"/>
                  </a:lnTo>
                  <a:lnTo>
                    <a:pt x="3240024" y="1439913"/>
                  </a:lnTo>
                  <a:lnTo>
                    <a:pt x="3240024" y="288036"/>
                  </a:lnTo>
                  <a:lnTo>
                    <a:pt x="3236214" y="241300"/>
                  </a:lnTo>
                  <a:lnTo>
                    <a:pt x="3225292" y="196977"/>
                  </a:lnTo>
                  <a:lnTo>
                    <a:pt x="3207893" y="155575"/>
                  </a:lnTo>
                  <a:lnTo>
                    <a:pt x="3184397" y="117856"/>
                  </a:lnTo>
                  <a:lnTo>
                    <a:pt x="3155696" y="84328"/>
                  </a:lnTo>
                  <a:lnTo>
                    <a:pt x="3122041" y="55499"/>
                  </a:lnTo>
                  <a:lnTo>
                    <a:pt x="3084322" y="32131"/>
                  </a:lnTo>
                  <a:lnTo>
                    <a:pt x="3043047" y="14731"/>
                  </a:lnTo>
                  <a:lnTo>
                    <a:pt x="2998724" y="3810"/>
                  </a:lnTo>
                  <a:lnTo>
                    <a:pt x="2951988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32581" y="4798314"/>
              <a:ext cx="3240405" cy="1728470"/>
            </a:xfrm>
            <a:custGeom>
              <a:avLst/>
              <a:gdLst/>
              <a:ahLst/>
              <a:cxnLst/>
              <a:rect l="l" t="t" r="r" b="b"/>
              <a:pathLst>
                <a:path w="3240404" h="1728470">
                  <a:moveTo>
                    <a:pt x="0" y="288036"/>
                  </a:moveTo>
                  <a:lnTo>
                    <a:pt x="3810" y="241300"/>
                  </a:lnTo>
                  <a:lnTo>
                    <a:pt x="14731" y="196977"/>
                  </a:lnTo>
                  <a:lnTo>
                    <a:pt x="32131" y="155575"/>
                  </a:lnTo>
                  <a:lnTo>
                    <a:pt x="55625" y="117856"/>
                  </a:lnTo>
                  <a:lnTo>
                    <a:pt x="84328" y="84328"/>
                  </a:lnTo>
                  <a:lnTo>
                    <a:pt x="117982" y="55499"/>
                  </a:lnTo>
                  <a:lnTo>
                    <a:pt x="155702" y="32131"/>
                  </a:lnTo>
                  <a:lnTo>
                    <a:pt x="196977" y="14731"/>
                  </a:lnTo>
                  <a:lnTo>
                    <a:pt x="241300" y="3810"/>
                  </a:lnTo>
                  <a:lnTo>
                    <a:pt x="288035" y="0"/>
                  </a:lnTo>
                  <a:lnTo>
                    <a:pt x="2951988" y="0"/>
                  </a:lnTo>
                  <a:lnTo>
                    <a:pt x="2998723" y="3810"/>
                  </a:lnTo>
                  <a:lnTo>
                    <a:pt x="3043047" y="14731"/>
                  </a:lnTo>
                  <a:lnTo>
                    <a:pt x="3084322" y="32131"/>
                  </a:lnTo>
                  <a:lnTo>
                    <a:pt x="3122041" y="55499"/>
                  </a:lnTo>
                  <a:lnTo>
                    <a:pt x="3155696" y="84328"/>
                  </a:lnTo>
                  <a:lnTo>
                    <a:pt x="3184397" y="117856"/>
                  </a:lnTo>
                  <a:lnTo>
                    <a:pt x="3207893" y="155575"/>
                  </a:lnTo>
                  <a:lnTo>
                    <a:pt x="3225292" y="196977"/>
                  </a:lnTo>
                  <a:lnTo>
                    <a:pt x="3236214" y="241300"/>
                  </a:lnTo>
                  <a:lnTo>
                    <a:pt x="3240023" y="288036"/>
                  </a:lnTo>
                  <a:lnTo>
                    <a:pt x="3240023" y="1439913"/>
                  </a:lnTo>
                  <a:lnTo>
                    <a:pt x="3236214" y="1486636"/>
                  </a:lnTo>
                  <a:lnTo>
                    <a:pt x="3225292" y="1530946"/>
                  </a:lnTo>
                  <a:lnTo>
                    <a:pt x="3207893" y="1572272"/>
                  </a:lnTo>
                  <a:lnTo>
                    <a:pt x="3184397" y="1610004"/>
                  </a:lnTo>
                  <a:lnTo>
                    <a:pt x="3155696" y="1643570"/>
                  </a:lnTo>
                  <a:lnTo>
                    <a:pt x="3122041" y="1672348"/>
                  </a:lnTo>
                  <a:lnTo>
                    <a:pt x="3084322" y="1695780"/>
                  </a:lnTo>
                  <a:lnTo>
                    <a:pt x="3043047" y="1713242"/>
                  </a:lnTo>
                  <a:lnTo>
                    <a:pt x="2998723" y="1724152"/>
                  </a:lnTo>
                  <a:lnTo>
                    <a:pt x="2951988" y="1727923"/>
                  </a:lnTo>
                  <a:lnTo>
                    <a:pt x="288035" y="1727923"/>
                  </a:lnTo>
                  <a:lnTo>
                    <a:pt x="241300" y="1724152"/>
                  </a:lnTo>
                  <a:lnTo>
                    <a:pt x="196977" y="1713242"/>
                  </a:lnTo>
                  <a:lnTo>
                    <a:pt x="155702" y="1695780"/>
                  </a:lnTo>
                  <a:lnTo>
                    <a:pt x="117982" y="1672348"/>
                  </a:lnTo>
                  <a:lnTo>
                    <a:pt x="84328" y="1643570"/>
                  </a:lnTo>
                  <a:lnTo>
                    <a:pt x="55625" y="1610004"/>
                  </a:lnTo>
                  <a:lnTo>
                    <a:pt x="32131" y="1572272"/>
                  </a:lnTo>
                  <a:lnTo>
                    <a:pt x="14731" y="1530946"/>
                  </a:lnTo>
                  <a:lnTo>
                    <a:pt x="3810" y="1486636"/>
                  </a:lnTo>
                  <a:lnTo>
                    <a:pt x="0" y="1439913"/>
                  </a:lnTo>
                  <a:lnTo>
                    <a:pt x="0" y="288036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87622" y="5178678"/>
            <a:ext cx="23361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Образовательные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задачи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решаются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процессе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432803" y="2769107"/>
            <a:ext cx="2473325" cy="1537335"/>
            <a:chOff x="6432803" y="2769107"/>
            <a:chExt cx="2473325" cy="1537335"/>
          </a:xfrm>
        </p:grpSpPr>
        <p:sp>
          <p:nvSpPr>
            <p:cNvPr id="11" name="object 11"/>
            <p:cNvSpPr/>
            <p:nvPr/>
          </p:nvSpPr>
          <p:spPr>
            <a:xfrm>
              <a:off x="6444995" y="2781299"/>
              <a:ext cx="2447290" cy="1511935"/>
            </a:xfrm>
            <a:custGeom>
              <a:avLst/>
              <a:gdLst/>
              <a:ahLst/>
              <a:cxnLst/>
              <a:rect l="l" t="t" r="r" b="b"/>
              <a:pathLst>
                <a:path w="2447290" h="1511935">
                  <a:moveTo>
                    <a:pt x="2195322" y="0"/>
                  </a:moveTo>
                  <a:lnTo>
                    <a:pt x="251840" y="0"/>
                  </a:lnTo>
                  <a:lnTo>
                    <a:pt x="206628" y="4063"/>
                  </a:lnTo>
                  <a:lnTo>
                    <a:pt x="163956" y="15748"/>
                  </a:lnTo>
                  <a:lnTo>
                    <a:pt x="124713" y="34416"/>
                  </a:lnTo>
                  <a:lnTo>
                    <a:pt x="89534" y="59309"/>
                  </a:lnTo>
                  <a:lnTo>
                    <a:pt x="59181" y="89662"/>
                  </a:lnTo>
                  <a:lnTo>
                    <a:pt x="34416" y="124840"/>
                  </a:lnTo>
                  <a:lnTo>
                    <a:pt x="15748" y="164084"/>
                  </a:lnTo>
                  <a:lnTo>
                    <a:pt x="4063" y="206628"/>
                  </a:lnTo>
                  <a:lnTo>
                    <a:pt x="0" y="251967"/>
                  </a:lnTo>
                  <a:lnTo>
                    <a:pt x="0" y="1259458"/>
                  </a:lnTo>
                  <a:lnTo>
                    <a:pt x="4063" y="1304798"/>
                  </a:lnTo>
                  <a:lnTo>
                    <a:pt x="15748" y="1347343"/>
                  </a:lnTo>
                  <a:lnTo>
                    <a:pt x="34416" y="1386586"/>
                  </a:lnTo>
                  <a:lnTo>
                    <a:pt x="59181" y="1421764"/>
                  </a:lnTo>
                  <a:lnTo>
                    <a:pt x="89534" y="1452118"/>
                  </a:lnTo>
                  <a:lnTo>
                    <a:pt x="124713" y="1477010"/>
                  </a:lnTo>
                  <a:lnTo>
                    <a:pt x="163956" y="1495679"/>
                  </a:lnTo>
                  <a:lnTo>
                    <a:pt x="206628" y="1507363"/>
                  </a:lnTo>
                  <a:lnTo>
                    <a:pt x="251840" y="1511427"/>
                  </a:lnTo>
                  <a:lnTo>
                    <a:pt x="2195322" y="1511427"/>
                  </a:lnTo>
                  <a:lnTo>
                    <a:pt x="2240533" y="1507363"/>
                  </a:lnTo>
                  <a:lnTo>
                    <a:pt x="2283205" y="1495679"/>
                  </a:lnTo>
                  <a:lnTo>
                    <a:pt x="2322449" y="1477010"/>
                  </a:lnTo>
                  <a:lnTo>
                    <a:pt x="2357628" y="1452118"/>
                  </a:lnTo>
                  <a:lnTo>
                    <a:pt x="2387980" y="1421764"/>
                  </a:lnTo>
                  <a:lnTo>
                    <a:pt x="2412873" y="1386586"/>
                  </a:lnTo>
                  <a:lnTo>
                    <a:pt x="2431542" y="1347343"/>
                  </a:lnTo>
                  <a:lnTo>
                    <a:pt x="2443226" y="1304798"/>
                  </a:lnTo>
                  <a:lnTo>
                    <a:pt x="2447289" y="1259458"/>
                  </a:lnTo>
                  <a:lnTo>
                    <a:pt x="2447289" y="251967"/>
                  </a:lnTo>
                  <a:lnTo>
                    <a:pt x="2443226" y="206628"/>
                  </a:lnTo>
                  <a:lnTo>
                    <a:pt x="2431542" y="164084"/>
                  </a:lnTo>
                  <a:lnTo>
                    <a:pt x="2412873" y="124840"/>
                  </a:lnTo>
                  <a:lnTo>
                    <a:pt x="2387980" y="89662"/>
                  </a:lnTo>
                  <a:lnTo>
                    <a:pt x="2357628" y="59309"/>
                  </a:lnTo>
                  <a:lnTo>
                    <a:pt x="2322449" y="34416"/>
                  </a:lnTo>
                  <a:lnTo>
                    <a:pt x="2283205" y="15748"/>
                  </a:lnTo>
                  <a:lnTo>
                    <a:pt x="2240533" y="4063"/>
                  </a:lnTo>
                  <a:lnTo>
                    <a:pt x="2195322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45757" y="2782061"/>
              <a:ext cx="2447290" cy="1511935"/>
            </a:xfrm>
            <a:custGeom>
              <a:avLst/>
              <a:gdLst/>
              <a:ahLst/>
              <a:cxnLst/>
              <a:rect l="l" t="t" r="r" b="b"/>
              <a:pathLst>
                <a:path w="2447290" h="1511935">
                  <a:moveTo>
                    <a:pt x="0" y="251967"/>
                  </a:moveTo>
                  <a:lnTo>
                    <a:pt x="4063" y="206628"/>
                  </a:lnTo>
                  <a:lnTo>
                    <a:pt x="15747" y="164084"/>
                  </a:lnTo>
                  <a:lnTo>
                    <a:pt x="34416" y="124840"/>
                  </a:lnTo>
                  <a:lnTo>
                    <a:pt x="59182" y="89662"/>
                  </a:lnTo>
                  <a:lnTo>
                    <a:pt x="89535" y="59309"/>
                  </a:lnTo>
                  <a:lnTo>
                    <a:pt x="124713" y="34416"/>
                  </a:lnTo>
                  <a:lnTo>
                    <a:pt x="163957" y="15748"/>
                  </a:lnTo>
                  <a:lnTo>
                    <a:pt x="206628" y="4063"/>
                  </a:lnTo>
                  <a:lnTo>
                    <a:pt x="251840" y="0"/>
                  </a:lnTo>
                  <a:lnTo>
                    <a:pt x="2195321" y="0"/>
                  </a:lnTo>
                  <a:lnTo>
                    <a:pt x="2240534" y="4063"/>
                  </a:lnTo>
                  <a:lnTo>
                    <a:pt x="2283206" y="15748"/>
                  </a:lnTo>
                  <a:lnTo>
                    <a:pt x="2322448" y="34416"/>
                  </a:lnTo>
                  <a:lnTo>
                    <a:pt x="2357627" y="59309"/>
                  </a:lnTo>
                  <a:lnTo>
                    <a:pt x="2387981" y="89662"/>
                  </a:lnTo>
                  <a:lnTo>
                    <a:pt x="2412872" y="124840"/>
                  </a:lnTo>
                  <a:lnTo>
                    <a:pt x="2431541" y="164084"/>
                  </a:lnTo>
                  <a:lnTo>
                    <a:pt x="2443225" y="206628"/>
                  </a:lnTo>
                  <a:lnTo>
                    <a:pt x="2447290" y="251967"/>
                  </a:lnTo>
                  <a:lnTo>
                    <a:pt x="2447290" y="1259458"/>
                  </a:lnTo>
                  <a:lnTo>
                    <a:pt x="2443225" y="1304798"/>
                  </a:lnTo>
                  <a:lnTo>
                    <a:pt x="2431541" y="1347343"/>
                  </a:lnTo>
                  <a:lnTo>
                    <a:pt x="2412872" y="1386586"/>
                  </a:lnTo>
                  <a:lnTo>
                    <a:pt x="2387981" y="1421764"/>
                  </a:lnTo>
                  <a:lnTo>
                    <a:pt x="2357627" y="1452118"/>
                  </a:lnTo>
                  <a:lnTo>
                    <a:pt x="2322448" y="1477010"/>
                  </a:lnTo>
                  <a:lnTo>
                    <a:pt x="2283206" y="1495679"/>
                  </a:lnTo>
                  <a:lnTo>
                    <a:pt x="2240534" y="1507363"/>
                  </a:lnTo>
                  <a:lnTo>
                    <a:pt x="2195321" y="1511427"/>
                  </a:lnTo>
                  <a:lnTo>
                    <a:pt x="251840" y="1511427"/>
                  </a:lnTo>
                  <a:lnTo>
                    <a:pt x="206628" y="1507363"/>
                  </a:lnTo>
                  <a:lnTo>
                    <a:pt x="163957" y="1495679"/>
                  </a:lnTo>
                  <a:lnTo>
                    <a:pt x="124713" y="1477010"/>
                  </a:lnTo>
                  <a:lnTo>
                    <a:pt x="89535" y="1452118"/>
                  </a:lnTo>
                  <a:lnTo>
                    <a:pt x="59182" y="1421764"/>
                  </a:lnTo>
                  <a:lnTo>
                    <a:pt x="34416" y="1386586"/>
                  </a:lnTo>
                  <a:lnTo>
                    <a:pt x="15747" y="1347343"/>
                  </a:lnTo>
                  <a:lnTo>
                    <a:pt x="4063" y="1304798"/>
                  </a:lnTo>
                  <a:lnTo>
                    <a:pt x="0" y="1259458"/>
                  </a:lnTo>
                  <a:lnTo>
                    <a:pt x="0" y="251967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609333" y="3053537"/>
            <a:ext cx="212915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Взаимодействие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семьями воспитанников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2020" y="2769044"/>
            <a:ext cx="2330450" cy="1609725"/>
            <a:chOff x="672020" y="2769044"/>
            <a:chExt cx="2330450" cy="1609725"/>
          </a:xfrm>
        </p:grpSpPr>
        <p:sp>
          <p:nvSpPr>
            <p:cNvPr id="15" name="object 15"/>
            <p:cNvSpPr/>
            <p:nvPr/>
          </p:nvSpPr>
          <p:spPr>
            <a:xfrm>
              <a:off x="684276" y="2781300"/>
              <a:ext cx="2304415" cy="1583690"/>
            </a:xfrm>
            <a:custGeom>
              <a:avLst/>
              <a:gdLst/>
              <a:ahLst/>
              <a:cxnLst/>
              <a:rect l="l" t="t" r="r" b="b"/>
              <a:pathLst>
                <a:path w="2304415" h="1583689">
                  <a:moveTo>
                    <a:pt x="2040128" y="0"/>
                  </a:moveTo>
                  <a:lnTo>
                    <a:pt x="264020" y="0"/>
                  </a:lnTo>
                  <a:lnTo>
                    <a:pt x="216560" y="4190"/>
                  </a:lnTo>
                  <a:lnTo>
                    <a:pt x="171894" y="16510"/>
                  </a:lnTo>
                  <a:lnTo>
                    <a:pt x="130759" y="36067"/>
                  </a:lnTo>
                  <a:lnTo>
                    <a:pt x="93916" y="62102"/>
                  </a:lnTo>
                  <a:lnTo>
                    <a:pt x="62090" y="93852"/>
                  </a:lnTo>
                  <a:lnTo>
                    <a:pt x="36042" y="130683"/>
                  </a:lnTo>
                  <a:lnTo>
                    <a:pt x="16522" y="171830"/>
                  </a:lnTo>
                  <a:lnTo>
                    <a:pt x="4254" y="216408"/>
                  </a:lnTo>
                  <a:lnTo>
                    <a:pt x="0" y="263905"/>
                  </a:lnTo>
                  <a:lnTo>
                    <a:pt x="0" y="1319402"/>
                  </a:lnTo>
                  <a:lnTo>
                    <a:pt x="4254" y="1366901"/>
                  </a:lnTo>
                  <a:lnTo>
                    <a:pt x="16522" y="1411477"/>
                  </a:lnTo>
                  <a:lnTo>
                    <a:pt x="36042" y="1452626"/>
                  </a:lnTo>
                  <a:lnTo>
                    <a:pt x="62090" y="1489456"/>
                  </a:lnTo>
                  <a:lnTo>
                    <a:pt x="93916" y="1521206"/>
                  </a:lnTo>
                  <a:lnTo>
                    <a:pt x="130759" y="1547241"/>
                  </a:lnTo>
                  <a:lnTo>
                    <a:pt x="171894" y="1566799"/>
                  </a:lnTo>
                  <a:lnTo>
                    <a:pt x="216560" y="1579118"/>
                  </a:lnTo>
                  <a:lnTo>
                    <a:pt x="264020" y="1583308"/>
                  </a:lnTo>
                  <a:lnTo>
                    <a:pt x="2040128" y="1583308"/>
                  </a:lnTo>
                  <a:lnTo>
                    <a:pt x="2087499" y="1579118"/>
                  </a:lnTo>
                  <a:lnTo>
                    <a:pt x="2132203" y="1566799"/>
                  </a:lnTo>
                  <a:lnTo>
                    <a:pt x="2173351" y="1547241"/>
                  </a:lnTo>
                  <a:lnTo>
                    <a:pt x="2210181" y="1521206"/>
                  </a:lnTo>
                  <a:lnTo>
                    <a:pt x="2242058" y="1489456"/>
                  </a:lnTo>
                  <a:lnTo>
                    <a:pt x="2268093" y="1452626"/>
                  </a:lnTo>
                  <a:lnTo>
                    <a:pt x="2287651" y="1411477"/>
                  </a:lnTo>
                  <a:lnTo>
                    <a:pt x="2299843" y="1366901"/>
                  </a:lnTo>
                  <a:lnTo>
                    <a:pt x="2304161" y="1319402"/>
                  </a:lnTo>
                  <a:lnTo>
                    <a:pt x="2304161" y="263905"/>
                  </a:lnTo>
                  <a:lnTo>
                    <a:pt x="2299843" y="216408"/>
                  </a:lnTo>
                  <a:lnTo>
                    <a:pt x="2287651" y="171830"/>
                  </a:lnTo>
                  <a:lnTo>
                    <a:pt x="2268093" y="130683"/>
                  </a:lnTo>
                  <a:lnTo>
                    <a:pt x="2242058" y="93852"/>
                  </a:lnTo>
                  <a:lnTo>
                    <a:pt x="2210181" y="62102"/>
                  </a:lnTo>
                  <a:lnTo>
                    <a:pt x="2173351" y="36067"/>
                  </a:lnTo>
                  <a:lnTo>
                    <a:pt x="2132203" y="16510"/>
                  </a:lnTo>
                  <a:lnTo>
                    <a:pt x="2087499" y="4190"/>
                  </a:lnTo>
                  <a:lnTo>
                    <a:pt x="2040128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5038" y="2782062"/>
              <a:ext cx="2304415" cy="1583690"/>
            </a:xfrm>
            <a:custGeom>
              <a:avLst/>
              <a:gdLst/>
              <a:ahLst/>
              <a:cxnLst/>
              <a:rect l="l" t="t" r="r" b="b"/>
              <a:pathLst>
                <a:path w="2304415" h="1583689">
                  <a:moveTo>
                    <a:pt x="0" y="263905"/>
                  </a:moveTo>
                  <a:lnTo>
                    <a:pt x="4254" y="216408"/>
                  </a:lnTo>
                  <a:lnTo>
                    <a:pt x="16522" y="171830"/>
                  </a:lnTo>
                  <a:lnTo>
                    <a:pt x="36042" y="130683"/>
                  </a:lnTo>
                  <a:lnTo>
                    <a:pt x="62090" y="93852"/>
                  </a:lnTo>
                  <a:lnTo>
                    <a:pt x="93916" y="62102"/>
                  </a:lnTo>
                  <a:lnTo>
                    <a:pt x="130759" y="36067"/>
                  </a:lnTo>
                  <a:lnTo>
                    <a:pt x="171894" y="16510"/>
                  </a:lnTo>
                  <a:lnTo>
                    <a:pt x="216560" y="4190"/>
                  </a:lnTo>
                  <a:lnTo>
                    <a:pt x="264020" y="0"/>
                  </a:lnTo>
                  <a:lnTo>
                    <a:pt x="2040128" y="0"/>
                  </a:lnTo>
                  <a:lnTo>
                    <a:pt x="2087499" y="4190"/>
                  </a:lnTo>
                  <a:lnTo>
                    <a:pt x="2132203" y="16510"/>
                  </a:lnTo>
                  <a:lnTo>
                    <a:pt x="2173351" y="36067"/>
                  </a:lnTo>
                  <a:lnTo>
                    <a:pt x="2210181" y="62102"/>
                  </a:lnTo>
                  <a:lnTo>
                    <a:pt x="2242058" y="93852"/>
                  </a:lnTo>
                  <a:lnTo>
                    <a:pt x="2268093" y="130683"/>
                  </a:lnTo>
                  <a:lnTo>
                    <a:pt x="2287651" y="171830"/>
                  </a:lnTo>
                  <a:lnTo>
                    <a:pt x="2299843" y="216408"/>
                  </a:lnTo>
                  <a:lnTo>
                    <a:pt x="2304161" y="263905"/>
                  </a:lnTo>
                  <a:lnTo>
                    <a:pt x="2304161" y="1319402"/>
                  </a:lnTo>
                  <a:lnTo>
                    <a:pt x="2299843" y="1366901"/>
                  </a:lnTo>
                  <a:lnTo>
                    <a:pt x="2287651" y="1411477"/>
                  </a:lnTo>
                  <a:lnTo>
                    <a:pt x="2268093" y="1452626"/>
                  </a:lnTo>
                  <a:lnTo>
                    <a:pt x="2242058" y="1489456"/>
                  </a:lnTo>
                  <a:lnTo>
                    <a:pt x="2210181" y="1521206"/>
                  </a:lnTo>
                  <a:lnTo>
                    <a:pt x="2173351" y="1547240"/>
                  </a:lnTo>
                  <a:lnTo>
                    <a:pt x="2132203" y="1566799"/>
                  </a:lnTo>
                  <a:lnTo>
                    <a:pt x="2087499" y="1579118"/>
                  </a:lnTo>
                  <a:lnTo>
                    <a:pt x="2040128" y="1583308"/>
                  </a:lnTo>
                  <a:lnTo>
                    <a:pt x="264020" y="1583308"/>
                  </a:lnTo>
                  <a:lnTo>
                    <a:pt x="216560" y="1579118"/>
                  </a:lnTo>
                  <a:lnTo>
                    <a:pt x="171894" y="1566799"/>
                  </a:lnTo>
                  <a:lnTo>
                    <a:pt x="130759" y="1547240"/>
                  </a:lnTo>
                  <a:lnTo>
                    <a:pt x="93916" y="1521206"/>
                  </a:lnTo>
                  <a:lnTo>
                    <a:pt x="62090" y="1489456"/>
                  </a:lnTo>
                  <a:lnTo>
                    <a:pt x="36042" y="1452626"/>
                  </a:lnTo>
                  <a:lnTo>
                    <a:pt x="16522" y="1411477"/>
                  </a:lnTo>
                  <a:lnTo>
                    <a:pt x="4254" y="1366901"/>
                  </a:lnTo>
                  <a:lnTo>
                    <a:pt x="0" y="1319402"/>
                  </a:lnTo>
                  <a:lnTo>
                    <a:pt x="0" y="263905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53516" y="2937510"/>
            <a:ext cx="17703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Совместная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деятельность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ребенка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со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взрослыми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59808" y="4209288"/>
            <a:ext cx="386080" cy="457200"/>
            <a:chOff x="4559808" y="4209288"/>
            <a:chExt cx="386080" cy="457200"/>
          </a:xfrm>
        </p:grpSpPr>
        <p:sp>
          <p:nvSpPr>
            <p:cNvPr id="19" name="object 19"/>
            <p:cNvSpPr/>
            <p:nvPr/>
          </p:nvSpPr>
          <p:spPr>
            <a:xfrm>
              <a:off x="4572000" y="4221480"/>
              <a:ext cx="360045" cy="431165"/>
            </a:xfrm>
            <a:custGeom>
              <a:avLst/>
              <a:gdLst/>
              <a:ahLst/>
              <a:cxnLst/>
              <a:rect l="l" t="t" r="r" b="b"/>
              <a:pathLst>
                <a:path w="360045" h="431164">
                  <a:moveTo>
                    <a:pt x="179704" y="0"/>
                  </a:moveTo>
                  <a:lnTo>
                    <a:pt x="0" y="179451"/>
                  </a:lnTo>
                  <a:lnTo>
                    <a:pt x="89915" y="179451"/>
                  </a:lnTo>
                  <a:lnTo>
                    <a:pt x="89915" y="430911"/>
                  </a:lnTo>
                  <a:lnTo>
                    <a:pt x="269748" y="430911"/>
                  </a:lnTo>
                  <a:lnTo>
                    <a:pt x="269748" y="179451"/>
                  </a:lnTo>
                  <a:lnTo>
                    <a:pt x="359663" y="179451"/>
                  </a:lnTo>
                  <a:lnTo>
                    <a:pt x="179704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2762" y="4222242"/>
              <a:ext cx="360045" cy="431165"/>
            </a:xfrm>
            <a:custGeom>
              <a:avLst/>
              <a:gdLst/>
              <a:ahLst/>
              <a:cxnLst/>
              <a:rect l="l" t="t" r="r" b="b"/>
              <a:pathLst>
                <a:path w="360045" h="431164">
                  <a:moveTo>
                    <a:pt x="179704" y="0"/>
                  </a:moveTo>
                  <a:lnTo>
                    <a:pt x="359663" y="179450"/>
                  </a:lnTo>
                  <a:lnTo>
                    <a:pt x="269748" y="179450"/>
                  </a:lnTo>
                  <a:lnTo>
                    <a:pt x="269748" y="430910"/>
                  </a:lnTo>
                  <a:lnTo>
                    <a:pt x="89915" y="430910"/>
                  </a:lnTo>
                  <a:lnTo>
                    <a:pt x="89915" y="179450"/>
                  </a:lnTo>
                  <a:lnTo>
                    <a:pt x="0" y="179450"/>
                  </a:lnTo>
                  <a:lnTo>
                    <a:pt x="179704" y="0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67284" y="4320540"/>
            <a:ext cx="3068955" cy="1959610"/>
            <a:chOff x="367284" y="4320540"/>
            <a:chExt cx="3068955" cy="1959610"/>
          </a:xfrm>
        </p:grpSpPr>
        <p:sp>
          <p:nvSpPr>
            <p:cNvPr id="22" name="object 22"/>
            <p:cNvSpPr/>
            <p:nvPr/>
          </p:nvSpPr>
          <p:spPr>
            <a:xfrm>
              <a:off x="3028188" y="4332732"/>
              <a:ext cx="394335" cy="368935"/>
            </a:xfrm>
            <a:custGeom>
              <a:avLst/>
              <a:gdLst/>
              <a:ahLst/>
              <a:cxnLst/>
              <a:rect l="l" t="t" r="r" b="b"/>
              <a:pathLst>
                <a:path w="394335" h="368935">
                  <a:moveTo>
                    <a:pt x="252729" y="0"/>
                  </a:moveTo>
                  <a:lnTo>
                    <a:pt x="0" y="29337"/>
                  </a:lnTo>
                  <a:lnTo>
                    <a:pt x="29337" y="282575"/>
                  </a:lnTo>
                  <a:lnTo>
                    <a:pt x="85217" y="211963"/>
                  </a:lnTo>
                  <a:lnTo>
                    <a:pt x="282701" y="368681"/>
                  </a:lnTo>
                  <a:lnTo>
                    <a:pt x="394335" y="227330"/>
                  </a:lnTo>
                  <a:lnTo>
                    <a:pt x="196850" y="70739"/>
                  </a:lnTo>
                  <a:lnTo>
                    <a:pt x="252729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28950" y="4333494"/>
              <a:ext cx="394335" cy="368935"/>
            </a:xfrm>
            <a:custGeom>
              <a:avLst/>
              <a:gdLst/>
              <a:ahLst/>
              <a:cxnLst/>
              <a:rect l="l" t="t" r="r" b="b"/>
              <a:pathLst>
                <a:path w="394335" h="368935">
                  <a:moveTo>
                    <a:pt x="0" y="29336"/>
                  </a:moveTo>
                  <a:lnTo>
                    <a:pt x="252729" y="0"/>
                  </a:lnTo>
                  <a:lnTo>
                    <a:pt x="196850" y="70738"/>
                  </a:lnTo>
                  <a:lnTo>
                    <a:pt x="394335" y="227329"/>
                  </a:lnTo>
                  <a:lnTo>
                    <a:pt x="282701" y="368680"/>
                  </a:lnTo>
                  <a:lnTo>
                    <a:pt x="85217" y="211962"/>
                  </a:lnTo>
                  <a:lnTo>
                    <a:pt x="29337" y="282574"/>
                  </a:lnTo>
                  <a:lnTo>
                    <a:pt x="0" y="29336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4" y="4652772"/>
              <a:ext cx="2517648" cy="15971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81762" y="4639818"/>
              <a:ext cx="2550160" cy="1626235"/>
            </a:xfrm>
            <a:custGeom>
              <a:avLst/>
              <a:gdLst/>
              <a:ahLst/>
              <a:cxnLst/>
              <a:rect l="l" t="t" r="r" b="b"/>
              <a:pathLst>
                <a:path w="2550160" h="1626235">
                  <a:moveTo>
                    <a:pt x="0" y="1625854"/>
                  </a:moveTo>
                  <a:lnTo>
                    <a:pt x="2549652" y="1625854"/>
                  </a:lnTo>
                  <a:lnTo>
                    <a:pt x="2549652" y="0"/>
                  </a:lnTo>
                  <a:lnTo>
                    <a:pt x="0" y="0"/>
                  </a:lnTo>
                  <a:lnTo>
                    <a:pt x="0" y="1625854"/>
                  </a:lnTo>
                  <a:close/>
                </a:path>
              </a:pathLst>
            </a:custGeom>
            <a:ln w="28956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344411" y="304800"/>
            <a:ext cx="2362200" cy="2302510"/>
            <a:chOff x="6344411" y="304800"/>
            <a:chExt cx="2362200" cy="230251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4891" y="332232"/>
              <a:ext cx="2301240" cy="224637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358889" y="319277"/>
              <a:ext cx="2333625" cy="2273935"/>
            </a:xfrm>
            <a:custGeom>
              <a:avLst/>
              <a:gdLst/>
              <a:ahLst/>
              <a:cxnLst/>
              <a:rect l="l" t="t" r="r" b="b"/>
              <a:pathLst>
                <a:path w="2333625" h="2273935">
                  <a:moveTo>
                    <a:pt x="0" y="2273427"/>
                  </a:moveTo>
                  <a:lnTo>
                    <a:pt x="2333116" y="2273427"/>
                  </a:lnTo>
                  <a:lnTo>
                    <a:pt x="2333116" y="0"/>
                  </a:lnTo>
                  <a:lnTo>
                    <a:pt x="0" y="0"/>
                  </a:lnTo>
                  <a:lnTo>
                    <a:pt x="0" y="2273427"/>
                  </a:lnTo>
                  <a:close/>
                </a:path>
              </a:pathLst>
            </a:custGeom>
            <a:ln w="28956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0"/>
            <a:ext cx="322188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76214" y="176784"/>
            <a:ext cx="3823463" cy="1753870"/>
            <a:chOff x="4776215" y="176784"/>
            <a:chExt cx="3266440" cy="1753870"/>
          </a:xfrm>
        </p:grpSpPr>
        <p:sp>
          <p:nvSpPr>
            <p:cNvPr id="3" name="object 3"/>
            <p:cNvSpPr/>
            <p:nvPr/>
          </p:nvSpPr>
          <p:spPr>
            <a:xfrm>
              <a:off x="4788407" y="188976"/>
              <a:ext cx="3240405" cy="1728470"/>
            </a:xfrm>
            <a:custGeom>
              <a:avLst/>
              <a:gdLst/>
              <a:ahLst/>
              <a:cxnLst/>
              <a:rect l="l" t="t" r="r" b="b"/>
              <a:pathLst>
                <a:path w="3240404" h="1728470">
                  <a:moveTo>
                    <a:pt x="2951988" y="0"/>
                  </a:moveTo>
                  <a:lnTo>
                    <a:pt x="288036" y="0"/>
                  </a:lnTo>
                  <a:lnTo>
                    <a:pt x="241300" y="3809"/>
                  </a:lnTo>
                  <a:lnTo>
                    <a:pt x="196976" y="14731"/>
                  </a:lnTo>
                  <a:lnTo>
                    <a:pt x="155575" y="32130"/>
                  </a:lnTo>
                  <a:lnTo>
                    <a:pt x="117855" y="55625"/>
                  </a:lnTo>
                  <a:lnTo>
                    <a:pt x="84327" y="84327"/>
                  </a:lnTo>
                  <a:lnTo>
                    <a:pt x="55499" y="117982"/>
                  </a:lnTo>
                  <a:lnTo>
                    <a:pt x="32130" y="155701"/>
                  </a:lnTo>
                  <a:lnTo>
                    <a:pt x="14731" y="196976"/>
                  </a:lnTo>
                  <a:lnTo>
                    <a:pt x="3809" y="241300"/>
                  </a:lnTo>
                  <a:lnTo>
                    <a:pt x="0" y="288036"/>
                  </a:lnTo>
                  <a:lnTo>
                    <a:pt x="0" y="1439926"/>
                  </a:lnTo>
                  <a:lnTo>
                    <a:pt x="3809" y="1486662"/>
                  </a:lnTo>
                  <a:lnTo>
                    <a:pt x="14731" y="1530985"/>
                  </a:lnTo>
                  <a:lnTo>
                    <a:pt x="32130" y="1572387"/>
                  </a:lnTo>
                  <a:lnTo>
                    <a:pt x="55499" y="1610106"/>
                  </a:lnTo>
                  <a:lnTo>
                    <a:pt x="84327" y="1643634"/>
                  </a:lnTo>
                  <a:lnTo>
                    <a:pt x="117855" y="1672463"/>
                  </a:lnTo>
                  <a:lnTo>
                    <a:pt x="155575" y="1695831"/>
                  </a:lnTo>
                  <a:lnTo>
                    <a:pt x="196976" y="1713229"/>
                  </a:lnTo>
                  <a:lnTo>
                    <a:pt x="241300" y="1724152"/>
                  </a:lnTo>
                  <a:lnTo>
                    <a:pt x="288036" y="1727962"/>
                  </a:lnTo>
                  <a:lnTo>
                    <a:pt x="2951988" y="1727962"/>
                  </a:lnTo>
                  <a:lnTo>
                    <a:pt x="2998723" y="1724152"/>
                  </a:lnTo>
                  <a:lnTo>
                    <a:pt x="3043046" y="1713229"/>
                  </a:lnTo>
                  <a:lnTo>
                    <a:pt x="3084321" y="1695831"/>
                  </a:lnTo>
                  <a:lnTo>
                    <a:pt x="3122041" y="1672463"/>
                  </a:lnTo>
                  <a:lnTo>
                    <a:pt x="3155695" y="1643634"/>
                  </a:lnTo>
                  <a:lnTo>
                    <a:pt x="3184397" y="1610106"/>
                  </a:lnTo>
                  <a:lnTo>
                    <a:pt x="3207892" y="1572387"/>
                  </a:lnTo>
                  <a:lnTo>
                    <a:pt x="3225291" y="1530985"/>
                  </a:lnTo>
                  <a:lnTo>
                    <a:pt x="3236214" y="1486662"/>
                  </a:lnTo>
                  <a:lnTo>
                    <a:pt x="3240023" y="1439926"/>
                  </a:lnTo>
                  <a:lnTo>
                    <a:pt x="3240023" y="288036"/>
                  </a:lnTo>
                  <a:lnTo>
                    <a:pt x="3236214" y="241300"/>
                  </a:lnTo>
                  <a:lnTo>
                    <a:pt x="3225291" y="196976"/>
                  </a:lnTo>
                  <a:lnTo>
                    <a:pt x="3207892" y="155701"/>
                  </a:lnTo>
                  <a:lnTo>
                    <a:pt x="3184397" y="117982"/>
                  </a:lnTo>
                  <a:lnTo>
                    <a:pt x="3155695" y="84327"/>
                  </a:lnTo>
                  <a:lnTo>
                    <a:pt x="3122041" y="55625"/>
                  </a:lnTo>
                  <a:lnTo>
                    <a:pt x="3084321" y="32130"/>
                  </a:lnTo>
                  <a:lnTo>
                    <a:pt x="3043046" y="14731"/>
                  </a:lnTo>
                  <a:lnTo>
                    <a:pt x="2998723" y="3809"/>
                  </a:lnTo>
                  <a:lnTo>
                    <a:pt x="2951988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89169" y="189738"/>
              <a:ext cx="3240405" cy="1728470"/>
            </a:xfrm>
            <a:custGeom>
              <a:avLst/>
              <a:gdLst/>
              <a:ahLst/>
              <a:cxnLst/>
              <a:rect l="l" t="t" r="r" b="b"/>
              <a:pathLst>
                <a:path w="3240404" h="1728470">
                  <a:moveTo>
                    <a:pt x="0" y="288035"/>
                  </a:moveTo>
                  <a:lnTo>
                    <a:pt x="3809" y="241299"/>
                  </a:lnTo>
                  <a:lnTo>
                    <a:pt x="14731" y="196976"/>
                  </a:lnTo>
                  <a:lnTo>
                    <a:pt x="32130" y="155701"/>
                  </a:lnTo>
                  <a:lnTo>
                    <a:pt x="55499" y="117982"/>
                  </a:lnTo>
                  <a:lnTo>
                    <a:pt x="84327" y="84327"/>
                  </a:lnTo>
                  <a:lnTo>
                    <a:pt x="117855" y="55625"/>
                  </a:lnTo>
                  <a:lnTo>
                    <a:pt x="155575" y="32130"/>
                  </a:lnTo>
                  <a:lnTo>
                    <a:pt x="196976" y="14731"/>
                  </a:lnTo>
                  <a:lnTo>
                    <a:pt x="241300" y="3809"/>
                  </a:lnTo>
                  <a:lnTo>
                    <a:pt x="288035" y="0"/>
                  </a:lnTo>
                  <a:lnTo>
                    <a:pt x="2951987" y="0"/>
                  </a:lnTo>
                  <a:lnTo>
                    <a:pt x="2998724" y="3809"/>
                  </a:lnTo>
                  <a:lnTo>
                    <a:pt x="3043047" y="14731"/>
                  </a:lnTo>
                  <a:lnTo>
                    <a:pt x="3084322" y="32130"/>
                  </a:lnTo>
                  <a:lnTo>
                    <a:pt x="3122040" y="55625"/>
                  </a:lnTo>
                  <a:lnTo>
                    <a:pt x="3155696" y="84327"/>
                  </a:lnTo>
                  <a:lnTo>
                    <a:pt x="3184398" y="117982"/>
                  </a:lnTo>
                  <a:lnTo>
                    <a:pt x="3207893" y="155701"/>
                  </a:lnTo>
                  <a:lnTo>
                    <a:pt x="3225291" y="196976"/>
                  </a:lnTo>
                  <a:lnTo>
                    <a:pt x="3236213" y="241299"/>
                  </a:lnTo>
                  <a:lnTo>
                    <a:pt x="3240024" y="288035"/>
                  </a:lnTo>
                  <a:lnTo>
                    <a:pt x="3240024" y="1439925"/>
                  </a:lnTo>
                  <a:lnTo>
                    <a:pt x="3236213" y="1486661"/>
                  </a:lnTo>
                  <a:lnTo>
                    <a:pt x="3225291" y="1530984"/>
                  </a:lnTo>
                  <a:lnTo>
                    <a:pt x="3207893" y="1572386"/>
                  </a:lnTo>
                  <a:lnTo>
                    <a:pt x="3184398" y="1610105"/>
                  </a:lnTo>
                  <a:lnTo>
                    <a:pt x="3155696" y="1643633"/>
                  </a:lnTo>
                  <a:lnTo>
                    <a:pt x="3122040" y="1672462"/>
                  </a:lnTo>
                  <a:lnTo>
                    <a:pt x="3084322" y="1695830"/>
                  </a:lnTo>
                  <a:lnTo>
                    <a:pt x="3043047" y="1713229"/>
                  </a:lnTo>
                  <a:lnTo>
                    <a:pt x="2998724" y="1724151"/>
                  </a:lnTo>
                  <a:lnTo>
                    <a:pt x="2951987" y="1727961"/>
                  </a:lnTo>
                  <a:lnTo>
                    <a:pt x="288035" y="1727961"/>
                  </a:lnTo>
                  <a:lnTo>
                    <a:pt x="241300" y="1724151"/>
                  </a:lnTo>
                  <a:lnTo>
                    <a:pt x="196976" y="1713229"/>
                  </a:lnTo>
                  <a:lnTo>
                    <a:pt x="155575" y="1695830"/>
                  </a:lnTo>
                  <a:lnTo>
                    <a:pt x="117855" y="1672462"/>
                  </a:lnTo>
                  <a:lnTo>
                    <a:pt x="84327" y="1643633"/>
                  </a:lnTo>
                  <a:lnTo>
                    <a:pt x="55499" y="1610105"/>
                  </a:lnTo>
                  <a:lnTo>
                    <a:pt x="32130" y="1572386"/>
                  </a:lnTo>
                  <a:lnTo>
                    <a:pt x="14731" y="1530984"/>
                  </a:lnTo>
                  <a:lnTo>
                    <a:pt x="3809" y="1486661"/>
                  </a:lnTo>
                  <a:lnTo>
                    <a:pt x="0" y="1439925"/>
                  </a:lnTo>
                  <a:lnTo>
                    <a:pt x="0" y="288035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71846" y="524231"/>
            <a:ext cx="2964687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5615" marR="5080" indent="-46355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chemeClr val="bg1"/>
                </a:solidFill>
              </a:rPr>
              <a:t>Сотрудничество </a:t>
            </a:r>
            <a:r>
              <a:rPr dirty="0">
                <a:solidFill>
                  <a:schemeClr val="bg1"/>
                </a:solidFill>
              </a:rPr>
              <a:t>с</a:t>
            </a:r>
            <a:r>
              <a:rPr spc="-6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семьей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834260" y="2039873"/>
            <a:ext cx="1466215" cy="530225"/>
            <a:chOff x="4128515" y="2048255"/>
            <a:chExt cx="1466215" cy="530225"/>
          </a:xfrm>
        </p:grpSpPr>
        <p:sp>
          <p:nvSpPr>
            <p:cNvPr id="7" name="object 7"/>
            <p:cNvSpPr/>
            <p:nvPr/>
          </p:nvSpPr>
          <p:spPr>
            <a:xfrm>
              <a:off x="4140707" y="2060447"/>
              <a:ext cx="1440180" cy="504825"/>
            </a:xfrm>
            <a:custGeom>
              <a:avLst/>
              <a:gdLst/>
              <a:ahLst/>
              <a:cxnLst/>
              <a:rect l="l" t="t" r="r" b="b"/>
              <a:pathLst>
                <a:path w="1440179" h="504825">
                  <a:moveTo>
                    <a:pt x="1356105" y="0"/>
                  </a:moveTo>
                  <a:lnTo>
                    <a:pt x="84074" y="0"/>
                  </a:lnTo>
                  <a:lnTo>
                    <a:pt x="51307" y="6603"/>
                  </a:lnTo>
                  <a:lnTo>
                    <a:pt x="24637" y="24637"/>
                  </a:lnTo>
                  <a:lnTo>
                    <a:pt x="6603" y="51307"/>
                  </a:lnTo>
                  <a:lnTo>
                    <a:pt x="0" y="84074"/>
                  </a:lnTo>
                  <a:lnTo>
                    <a:pt x="0" y="420369"/>
                  </a:lnTo>
                  <a:lnTo>
                    <a:pt x="6603" y="453009"/>
                  </a:lnTo>
                  <a:lnTo>
                    <a:pt x="24637" y="479678"/>
                  </a:lnTo>
                  <a:lnTo>
                    <a:pt x="51307" y="497713"/>
                  </a:lnTo>
                  <a:lnTo>
                    <a:pt x="84074" y="504316"/>
                  </a:lnTo>
                  <a:lnTo>
                    <a:pt x="1356105" y="504316"/>
                  </a:lnTo>
                  <a:lnTo>
                    <a:pt x="1388871" y="497713"/>
                  </a:lnTo>
                  <a:lnTo>
                    <a:pt x="1415541" y="479678"/>
                  </a:lnTo>
                  <a:lnTo>
                    <a:pt x="1433576" y="453009"/>
                  </a:lnTo>
                  <a:lnTo>
                    <a:pt x="1440179" y="420369"/>
                  </a:lnTo>
                  <a:lnTo>
                    <a:pt x="1440179" y="84074"/>
                  </a:lnTo>
                  <a:lnTo>
                    <a:pt x="1433576" y="51307"/>
                  </a:lnTo>
                  <a:lnTo>
                    <a:pt x="1415541" y="24637"/>
                  </a:lnTo>
                  <a:lnTo>
                    <a:pt x="1388871" y="6603"/>
                  </a:lnTo>
                  <a:lnTo>
                    <a:pt x="1356105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41469" y="2061209"/>
              <a:ext cx="1440180" cy="504825"/>
            </a:xfrm>
            <a:custGeom>
              <a:avLst/>
              <a:gdLst/>
              <a:ahLst/>
              <a:cxnLst/>
              <a:rect l="l" t="t" r="r" b="b"/>
              <a:pathLst>
                <a:path w="1440179" h="504825">
                  <a:moveTo>
                    <a:pt x="0" y="84074"/>
                  </a:moveTo>
                  <a:lnTo>
                    <a:pt x="6603" y="51307"/>
                  </a:lnTo>
                  <a:lnTo>
                    <a:pt x="24637" y="24637"/>
                  </a:lnTo>
                  <a:lnTo>
                    <a:pt x="51307" y="6603"/>
                  </a:lnTo>
                  <a:lnTo>
                    <a:pt x="84074" y="0"/>
                  </a:lnTo>
                  <a:lnTo>
                    <a:pt x="1356105" y="0"/>
                  </a:lnTo>
                  <a:lnTo>
                    <a:pt x="1388871" y="6603"/>
                  </a:lnTo>
                  <a:lnTo>
                    <a:pt x="1415541" y="24637"/>
                  </a:lnTo>
                  <a:lnTo>
                    <a:pt x="1433576" y="51307"/>
                  </a:lnTo>
                  <a:lnTo>
                    <a:pt x="1440179" y="84074"/>
                  </a:lnTo>
                  <a:lnTo>
                    <a:pt x="1440179" y="420369"/>
                  </a:lnTo>
                  <a:lnTo>
                    <a:pt x="1433576" y="453009"/>
                  </a:lnTo>
                  <a:lnTo>
                    <a:pt x="1415541" y="479678"/>
                  </a:lnTo>
                  <a:lnTo>
                    <a:pt x="1388871" y="497713"/>
                  </a:lnTo>
                  <a:lnTo>
                    <a:pt x="1356105" y="504316"/>
                  </a:lnTo>
                  <a:lnTo>
                    <a:pt x="84074" y="504316"/>
                  </a:lnTo>
                  <a:lnTo>
                    <a:pt x="51307" y="497713"/>
                  </a:lnTo>
                  <a:lnTo>
                    <a:pt x="24637" y="479678"/>
                  </a:lnTo>
                  <a:lnTo>
                    <a:pt x="6603" y="453009"/>
                  </a:lnTo>
                  <a:lnTo>
                    <a:pt x="0" y="420369"/>
                  </a:lnTo>
                  <a:lnTo>
                    <a:pt x="0" y="84074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33015" y="2145981"/>
            <a:ext cx="10172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Конкурсы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080504" y="2912364"/>
            <a:ext cx="1593850" cy="657860"/>
            <a:chOff x="7080504" y="2912364"/>
            <a:chExt cx="1593850" cy="657860"/>
          </a:xfrm>
        </p:grpSpPr>
        <p:sp>
          <p:nvSpPr>
            <p:cNvPr id="11" name="object 11"/>
            <p:cNvSpPr/>
            <p:nvPr/>
          </p:nvSpPr>
          <p:spPr>
            <a:xfrm>
              <a:off x="7092696" y="2924556"/>
              <a:ext cx="1567815" cy="632460"/>
            </a:xfrm>
            <a:custGeom>
              <a:avLst/>
              <a:gdLst/>
              <a:ahLst/>
              <a:cxnLst/>
              <a:rect l="l" t="t" r="r" b="b"/>
              <a:pathLst>
                <a:path w="1567815" h="632460">
                  <a:moveTo>
                    <a:pt x="1462531" y="0"/>
                  </a:moveTo>
                  <a:lnTo>
                    <a:pt x="105155" y="0"/>
                  </a:lnTo>
                  <a:lnTo>
                    <a:pt x="64261" y="8255"/>
                  </a:lnTo>
                  <a:lnTo>
                    <a:pt x="30860" y="30861"/>
                  </a:lnTo>
                  <a:lnTo>
                    <a:pt x="8254" y="64389"/>
                  </a:lnTo>
                  <a:lnTo>
                    <a:pt x="0" y="105410"/>
                  </a:lnTo>
                  <a:lnTo>
                    <a:pt x="0" y="526542"/>
                  </a:lnTo>
                  <a:lnTo>
                    <a:pt x="8254" y="567563"/>
                  </a:lnTo>
                  <a:lnTo>
                    <a:pt x="30860" y="601091"/>
                  </a:lnTo>
                  <a:lnTo>
                    <a:pt x="64261" y="623697"/>
                  </a:lnTo>
                  <a:lnTo>
                    <a:pt x="105155" y="631952"/>
                  </a:lnTo>
                  <a:lnTo>
                    <a:pt x="1462531" y="631952"/>
                  </a:lnTo>
                  <a:lnTo>
                    <a:pt x="1503552" y="623697"/>
                  </a:lnTo>
                  <a:lnTo>
                    <a:pt x="1536953" y="601091"/>
                  </a:lnTo>
                  <a:lnTo>
                    <a:pt x="1559559" y="567563"/>
                  </a:lnTo>
                  <a:lnTo>
                    <a:pt x="1567814" y="526542"/>
                  </a:lnTo>
                  <a:lnTo>
                    <a:pt x="1567814" y="105410"/>
                  </a:lnTo>
                  <a:lnTo>
                    <a:pt x="1559559" y="64389"/>
                  </a:lnTo>
                  <a:lnTo>
                    <a:pt x="1536953" y="30861"/>
                  </a:lnTo>
                  <a:lnTo>
                    <a:pt x="1503552" y="8255"/>
                  </a:lnTo>
                  <a:lnTo>
                    <a:pt x="1462531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93458" y="2925318"/>
              <a:ext cx="1567815" cy="632460"/>
            </a:xfrm>
            <a:custGeom>
              <a:avLst/>
              <a:gdLst/>
              <a:ahLst/>
              <a:cxnLst/>
              <a:rect l="l" t="t" r="r" b="b"/>
              <a:pathLst>
                <a:path w="1567815" h="632460">
                  <a:moveTo>
                    <a:pt x="0" y="105410"/>
                  </a:moveTo>
                  <a:lnTo>
                    <a:pt x="8255" y="64389"/>
                  </a:lnTo>
                  <a:lnTo>
                    <a:pt x="30861" y="30861"/>
                  </a:lnTo>
                  <a:lnTo>
                    <a:pt x="64262" y="8255"/>
                  </a:lnTo>
                  <a:lnTo>
                    <a:pt x="105156" y="0"/>
                  </a:lnTo>
                  <a:lnTo>
                    <a:pt x="1462532" y="0"/>
                  </a:lnTo>
                  <a:lnTo>
                    <a:pt x="1503552" y="8255"/>
                  </a:lnTo>
                  <a:lnTo>
                    <a:pt x="1536953" y="30861"/>
                  </a:lnTo>
                  <a:lnTo>
                    <a:pt x="1559560" y="64389"/>
                  </a:lnTo>
                  <a:lnTo>
                    <a:pt x="1567815" y="105410"/>
                  </a:lnTo>
                  <a:lnTo>
                    <a:pt x="1567815" y="526542"/>
                  </a:lnTo>
                  <a:lnTo>
                    <a:pt x="1559560" y="567563"/>
                  </a:lnTo>
                  <a:lnTo>
                    <a:pt x="1536953" y="601091"/>
                  </a:lnTo>
                  <a:lnTo>
                    <a:pt x="1503552" y="623697"/>
                  </a:lnTo>
                  <a:lnTo>
                    <a:pt x="1462532" y="631952"/>
                  </a:lnTo>
                  <a:lnTo>
                    <a:pt x="105156" y="631952"/>
                  </a:lnTo>
                  <a:lnTo>
                    <a:pt x="64262" y="623697"/>
                  </a:lnTo>
                  <a:lnTo>
                    <a:pt x="30861" y="601091"/>
                  </a:lnTo>
                  <a:lnTo>
                    <a:pt x="8255" y="567563"/>
                  </a:lnTo>
                  <a:lnTo>
                    <a:pt x="0" y="526542"/>
                  </a:lnTo>
                  <a:lnTo>
                    <a:pt x="0" y="105410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03718" y="2942590"/>
            <a:ext cx="9328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Горячий </a:t>
            </a:r>
            <a:r>
              <a:rPr sz="18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телефон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12108" y="2769107"/>
            <a:ext cx="1466215" cy="530225"/>
            <a:chOff x="3912108" y="2769107"/>
            <a:chExt cx="1466215" cy="530225"/>
          </a:xfrm>
        </p:grpSpPr>
        <p:sp>
          <p:nvSpPr>
            <p:cNvPr id="15" name="object 15"/>
            <p:cNvSpPr/>
            <p:nvPr/>
          </p:nvSpPr>
          <p:spPr>
            <a:xfrm>
              <a:off x="3924300" y="2781299"/>
              <a:ext cx="1440180" cy="504825"/>
            </a:xfrm>
            <a:custGeom>
              <a:avLst/>
              <a:gdLst/>
              <a:ahLst/>
              <a:cxnLst/>
              <a:rect l="l" t="t" r="r" b="b"/>
              <a:pathLst>
                <a:path w="1440179" h="504825">
                  <a:moveTo>
                    <a:pt x="1356105" y="0"/>
                  </a:moveTo>
                  <a:lnTo>
                    <a:pt x="84074" y="0"/>
                  </a:lnTo>
                  <a:lnTo>
                    <a:pt x="51308" y="6603"/>
                  </a:lnTo>
                  <a:lnTo>
                    <a:pt x="24637" y="24637"/>
                  </a:lnTo>
                  <a:lnTo>
                    <a:pt x="6603" y="51308"/>
                  </a:lnTo>
                  <a:lnTo>
                    <a:pt x="0" y="84074"/>
                  </a:lnTo>
                  <a:lnTo>
                    <a:pt x="0" y="420370"/>
                  </a:lnTo>
                  <a:lnTo>
                    <a:pt x="6603" y="453009"/>
                  </a:lnTo>
                  <a:lnTo>
                    <a:pt x="24637" y="479678"/>
                  </a:lnTo>
                  <a:lnTo>
                    <a:pt x="51308" y="497713"/>
                  </a:lnTo>
                  <a:lnTo>
                    <a:pt x="84074" y="504316"/>
                  </a:lnTo>
                  <a:lnTo>
                    <a:pt x="1356105" y="504316"/>
                  </a:lnTo>
                  <a:lnTo>
                    <a:pt x="1388872" y="497713"/>
                  </a:lnTo>
                  <a:lnTo>
                    <a:pt x="1415541" y="479678"/>
                  </a:lnTo>
                  <a:lnTo>
                    <a:pt x="1433576" y="453009"/>
                  </a:lnTo>
                  <a:lnTo>
                    <a:pt x="1440179" y="420370"/>
                  </a:lnTo>
                  <a:lnTo>
                    <a:pt x="1440179" y="84074"/>
                  </a:lnTo>
                  <a:lnTo>
                    <a:pt x="1433576" y="51308"/>
                  </a:lnTo>
                  <a:lnTo>
                    <a:pt x="1415541" y="24637"/>
                  </a:lnTo>
                  <a:lnTo>
                    <a:pt x="1388872" y="6603"/>
                  </a:lnTo>
                  <a:lnTo>
                    <a:pt x="1356105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25062" y="2782061"/>
              <a:ext cx="1440180" cy="504825"/>
            </a:xfrm>
            <a:custGeom>
              <a:avLst/>
              <a:gdLst/>
              <a:ahLst/>
              <a:cxnLst/>
              <a:rect l="l" t="t" r="r" b="b"/>
              <a:pathLst>
                <a:path w="1440179" h="504825">
                  <a:moveTo>
                    <a:pt x="0" y="84074"/>
                  </a:moveTo>
                  <a:lnTo>
                    <a:pt x="6603" y="51308"/>
                  </a:lnTo>
                  <a:lnTo>
                    <a:pt x="24637" y="24637"/>
                  </a:lnTo>
                  <a:lnTo>
                    <a:pt x="51308" y="6603"/>
                  </a:lnTo>
                  <a:lnTo>
                    <a:pt x="84074" y="0"/>
                  </a:lnTo>
                  <a:lnTo>
                    <a:pt x="1356105" y="0"/>
                  </a:lnTo>
                  <a:lnTo>
                    <a:pt x="1388872" y="6603"/>
                  </a:lnTo>
                  <a:lnTo>
                    <a:pt x="1415541" y="24637"/>
                  </a:lnTo>
                  <a:lnTo>
                    <a:pt x="1433576" y="51308"/>
                  </a:lnTo>
                  <a:lnTo>
                    <a:pt x="1440179" y="84074"/>
                  </a:lnTo>
                  <a:lnTo>
                    <a:pt x="1440179" y="420370"/>
                  </a:lnTo>
                  <a:lnTo>
                    <a:pt x="1433576" y="453009"/>
                  </a:lnTo>
                  <a:lnTo>
                    <a:pt x="1415541" y="479678"/>
                  </a:lnTo>
                  <a:lnTo>
                    <a:pt x="1388872" y="497713"/>
                  </a:lnTo>
                  <a:lnTo>
                    <a:pt x="1356105" y="504316"/>
                  </a:lnTo>
                  <a:lnTo>
                    <a:pt x="84074" y="504316"/>
                  </a:lnTo>
                  <a:lnTo>
                    <a:pt x="51308" y="497713"/>
                  </a:lnTo>
                  <a:lnTo>
                    <a:pt x="24637" y="479678"/>
                  </a:lnTo>
                  <a:lnTo>
                    <a:pt x="6603" y="453009"/>
                  </a:lnTo>
                  <a:lnTo>
                    <a:pt x="0" y="420370"/>
                  </a:lnTo>
                  <a:lnTo>
                    <a:pt x="0" y="84074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050284" y="2872232"/>
            <a:ext cx="1177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Буккросинг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008876" y="1976627"/>
            <a:ext cx="1648460" cy="640080"/>
            <a:chOff x="7008876" y="1976627"/>
            <a:chExt cx="1648460" cy="640080"/>
          </a:xfrm>
        </p:grpSpPr>
        <p:sp>
          <p:nvSpPr>
            <p:cNvPr id="19" name="object 19"/>
            <p:cNvSpPr/>
            <p:nvPr/>
          </p:nvSpPr>
          <p:spPr>
            <a:xfrm>
              <a:off x="7021068" y="1988819"/>
              <a:ext cx="1623060" cy="614045"/>
            </a:xfrm>
            <a:custGeom>
              <a:avLst/>
              <a:gdLst/>
              <a:ahLst/>
              <a:cxnLst/>
              <a:rect l="l" t="t" r="r" b="b"/>
              <a:pathLst>
                <a:path w="1623059" h="614044">
                  <a:moveTo>
                    <a:pt x="1520189" y="0"/>
                  </a:moveTo>
                  <a:lnTo>
                    <a:pt x="102361" y="0"/>
                  </a:lnTo>
                  <a:lnTo>
                    <a:pt x="62483" y="8000"/>
                  </a:lnTo>
                  <a:lnTo>
                    <a:pt x="29972" y="29971"/>
                  </a:lnTo>
                  <a:lnTo>
                    <a:pt x="8000" y="62483"/>
                  </a:lnTo>
                  <a:lnTo>
                    <a:pt x="0" y="102362"/>
                  </a:lnTo>
                  <a:lnTo>
                    <a:pt x="0" y="511809"/>
                  </a:lnTo>
                  <a:lnTo>
                    <a:pt x="8000" y="551560"/>
                  </a:lnTo>
                  <a:lnTo>
                    <a:pt x="29972" y="584072"/>
                  </a:lnTo>
                  <a:lnTo>
                    <a:pt x="62483" y="606043"/>
                  </a:lnTo>
                  <a:lnTo>
                    <a:pt x="102361" y="614044"/>
                  </a:lnTo>
                  <a:lnTo>
                    <a:pt x="1520189" y="614044"/>
                  </a:lnTo>
                  <a:lnTo>
                    <a:pt x="1560067" y="606043"/>
                  </a:lnTo>
                  <a:lnTo>
                    <a:pt x="1592579" y="584072"/>
                  </a:lnTo>
                  <a:lnTo>
                    <a:pt x="1614551" y="551560"/>
                  </a:lnTo>
                  <a:lnTo>
                    <a:pt x="1622552" y="511809"/>
                  </a:lnTo>
                  <a:lnTo>
                    <a:pt x="1622552" y="102362"/>
                  </a:lnTo>
                  <a:lnTo>
                    <a:pt x="1614551" y="62483"/>
                  </a:lnTo>
                  <a:lnTo>
                    <a:pt x="1592579" y="29971"/>
                  </a:lnTo>
                  <a:lnTo>
                    <a:pt x="1560067" y="8000"/>
                  </a:lnTo>
                  <a:lnTo>
                    <a:pt x="1520189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21830" y="1989581"/>
              <a:ext cx="1623060" cy="614045"/>
            </a:xfrm>
            <a:custGeom>
              <a:avLst/>
              <a:gdLst/>
              <a:ahLst/>
              <a:cxnLst/>
              <a:rect l="l" t="t" r="r" b="b"/>
              <a:pathLst>
                <a:path w="1623059" h="614044">
                  <a:moveTo>
                    <a:pt x="0" y="102362"/>
                  </a:moveTo>
                  <a:lnTo>
                    <a:pt x="8000" y="62483"/>
                  </a:lnTo>
                  <a:lnTo>
                    <a:pt x="29972" y="29971"/>
                  </a:lnTo>
                  <a:lnTo>
                    <a:pt x="62484" y="8000"/>
                  </a:lnTo>
                  <a:lnTo>
                    <a:pt x="102362" y="0"/>
                  </a:lnTo>
                  <a:lnTo>
                    <a:pt x="1520190" y="0"/>
                  </a:lnTo>
                  <a:lnTo>
                    <a:pt x="1560068" y="8000"/>
                  </a:lnTo>
                  <a:lnTo>
                    <a:pt x="1592579" y="29971"/>
                  </a:lnTo>
                  <a:lnTo>
                    <a:pt x="1614551" y="62483"/>
                  </a:lnTo>
                  <a:lnTo>
                    <a:pt x="1622552" y="102362"/>
                  </a:lnTo>
                  <a:lnTo>
                    <a:pt x="1622552" y="511809"/>
                  </a:lnTo>
                  <a:lnTo>
                    <a:pt x="1614551" y="551560"/>
                  </a:lnTo>
                  <a:lnTo>
                    <a:pt x="1592579" y="584072"/>
                  </a:lnTo>
                  <a:lnTo>
                    <a:pt x="1560068" y="606043"/>
                  </a:lnTo>
                  <a:lnTo>
                    <a:pt x="1520190" y="614044"/>
                  </a:lnTo>
                  <a:lnTo>
                    <a:pt x="102362" y="614044"/>
                  </a:lnTo>
                  <a:lnTo>
                    <a:pt x="62484" y="606043"/>
                  </a:lnTo>
                  <a:lnTo>
                    <a:pt x="29972" y="584072"/>
                  </a:lnTo>
                  <a:lnTo>
                    <a:pt x="8000" y="551560"/>
                  </a:lnTo>
                  <a:lnTo>
                    <a:pt x="0" y="511809"/>
                  </a:lnTo>
                  <a:lnTo>
                    <a:pt x="0" y="102362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347331" y="1998090"/>
            <a:ext cx="970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17375E"/>
                </a:solidFill>
                <a:latin typeface="Microsoft Sans Serif"/>
                <a:cs typeface="Microsoft Sans Serif"/>
              </a:rPr>
              <a:t>Группа</a:t>
            </a:r>
            <a:r>
              <a:rPr sz="18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в Контакте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95544" y="2624327"/>
            <a:ext cx="1466215" cy="530225"/>
            <a:chOff x="5495544" y="2624327"/>
            <a:chExt cx="1466215" cy="530225"/>
          </a:xfrm>
        </p:grpSpPr>
        <p:sp>
          <p:nvSpPr>
            <p:cNvPr id="23" name="object 23"/>
            <p:cNvSpPr/>
            <p:nvPr/>
          </p:nvSpPr>
          <p:spPr>
            <a:xfrm>
              <a:off x="5507736" y="2636519"/>
              <a:ext cx="1440180" cy="504825"/>
            </a:xfrm>
            <a:custGeom>
              <a:avLst/>
              <a:gdLst/>
              <a:ahLst/>
              <a:cxnLst/>
              <a:rect l="l" t="t" r="r" b="b"/>
              <a:pathLst>
                <a:path w="1440179" h="504825">
                  <a:moveTo>
                    <a:pt x="1356106" y="0"/>
                  </a:moveTo>
                  <a:lnTo>
                    <a:pt x="83947" y="0"/>
                  </a:lnTo>
                  <a:lnTo>
                    <a:pt x="51308" y="6603"/>
                  </a:lnTo>
                  <a:lnTo>
                    <a:pt x="24637" y="24637"/>
                  </a:lnTo>
                  <a:lnTo>
                    <a:pt x="6603" y="51307"/>
                  </a:lnTo>
                  <a:lnTo>
                    <a:pt x="0" y="84074"/>
                  </a:lnTo>
                  <a:lnTo>
                    <a:pt x="0" y="420369"/>
                  </a:lnTo>
                  <a:lnTo>
                    <a:pt x="6603" y="453008"/>
                  </a:lnTo>
                  <a:lnTo>
                    <a:pt x="24637" y="479678"/>
                  </a:lnTo>
                  <a:lnTo>
                    <a:pt x="51308" y="497713"/>
                  </a:lnTo>
                  <a:lnTo>
                    <a:pt x="83947" y="504316"/>
                  </a:lnTo>
                  <a:lnTo>
                    <a:pt x="1356106" y="504316"/>
                  </a:lnTo>
                  <a:lnTo>
                    <a:pt x="1388871" y="497713"/>
                  </a:lnTo>
                  <a:lnTo>
                    <a:pt x="1415541" y="479678"/>
                  </a:lnTo>
                  <a:lnTo>
                    <a:pt x="1433575" y="453008"/>
                  </a:lnTo>
                  <a:lnTo>
                    <a:pt x="1440180" y="420369"/>
                  </a:lnTo>
                  <a:lnTo>
                    <a:pt x="1440180" y="84074"/>
                  </a:lnTo>
                  <a:lnTo>
                    <a:pt x="1433575" y="51307"/>
                  </a:lnTo>
                  <a:lnTo>
                    <a:pt x="1415541" y="24637"/>
                  </a:lnTo>
                  <a:lnTo>
                    <a:pt x="1388871" y="6603"/>
                  </a:lnTo>
                  <a:lnTo>
                    <a:pt x="1356106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08498" y="2637281"/>
              <a:ext cx="1440180" cy="504825"/>
            </a:xfrm>
            <a:custGeom>
              <a:avLst/>
              <a:gdLst/>
              <a:ahLst/>
              <a:cxnLst/>
              <a:rect l="l" t="t" r="r" b="b"/>
              <a:pathLst>
                <a:path w="1440179" h="504825">
                  <a:moveTo>
                    <a:pt x="0" y="84073"/>
                  </a:moveTo>
                  <a:lnTo>
                    <a:pt x="6603" y="51307"/>
                  </a:lnTo>
                  <a:lnTo>
                    <a:pt x="24637" y="24637"/>
                  </a:lnTo>
                  <a:lnTo>
                    <a:pt x="51307" y="6603"/>
                  </a:lnTo>
                  <a:lnTo>
                    <a:pt x="83947" y="0"/>
                  </a:lnTo>
                  <a:lnTo>
                    <a:pt x="1356105" y="0"/>
                  </a:lnTo>
                  <a:lnTo>
                    <a:pt x="1388872" y="6603"/>
                  </a:lnTo>
                  <a:lnTo>
                    <a:pt x="1415542" y="24637"/>
                  </a:lnTo>
                  <a:lnTo>
                    <a:pt x="1433576" y="51307"/>
                  </a:lnTo>
                  <a:lnTo>
                    <a:pt x="1440179" y="84073"/>
                  </a:lnTo>
                  <a:lnTo>
                    <a:pt x="1440179" y="420369"/>
                  </a:lnTo>
                  <a:lnTo>
                    <a:pt x="1433576" y="453008"/>
                  </a:lnTo>
                  <a:lnTo>
                    <a:pt x="1415542" y="479678"/>
                  </a:lnTo>
                  <a:lnTo>
                    <a:pt x="1388872" y="497713"/>
                  </a:lnTo>
                  <a:lnTo>
                    <a:pt x="1356105" y="504316"/>
                  </a:lnTo>
                  <a:lnTo>
                    <a:pt x="83947" y="504316"/>
                  </a:lnTo>
                  <a:lnTo>
                    <a:pt x="51307" y="497713"/>
                  </a:lnTo>
                  <a:lnTo>
                    <a:pt x="24637" y="479678"/>
                  </a:lnTo>
                  <a:lnTo>
                    <a:pt x="6603" y="453008"/>
                  </a:lnTo>
                  <a:lnTo>
                    <a:pt x="0" y="420369"/>
                  </a:lnTo>
                  <a:lnTo>
                    <a:pt x="0" y="84073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685282" y="2728086"/>
            <a:ext cx="1076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err="1" smtClean="0">
                <a:solidFill>
                  <a:srgbClr val="17375E"/>
                </a:solidFill>
                <a:latin typeface="Microsoft Sans Serif"/>
                <a:cs typeface="Microsoft Sans Serif"/>
              </a:rPr>
              <a:t>Сайт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343400" y="3416808"/>
            <a:ext cx="1777364" cy="530225"/>
            <a:chOff x="4343400" y="3416808"/>
            <a:chExt cx="1777364" cy="530225"/>
          </a:xfrm>
        </p:grpSpPr>
        <p:sp>
          <p:nvSpPr>
            <p:cNvPr id="27" name="object 27"/>
            <p:cNvSpPr/>
            <p:nvPr/>
          </p:nvSpPr>
          <p:spPr>
            <a:xfrm>
              <a:off x="4355591" y="3429000"/>
              <a:ext cx="1751330" cy="504825"/>
            </a:xfrm>
            <a:custGeom>
              <a:avLst/>
              <a:gdLst/>
              <a:ahLst/>
              <a:cxnLst/>
              <a:rect l="l" t="t" r="r" b="b"/>
              <a:pathLst>
                <a:path w="1751329" h="504825">
                  <a:moveTo>
                    <a:pt x="1666875" y="0"/>
                  </a:moveTo>
                  <a:lnTo>
                    <a:pt x="84074" y="0"/>
                  </a:lnTo>
                  <a:lnTo>
                    <a:pt x="51308" y="6603"/>
                  </a:lnTo>
                  <a:lnTo>
                    <a:pt x="24637" y="24637"/>
                  </a:lnTo>
                  <a:lnTo>
                    <a:pt x="6604" y="51308"/>
                  </a:lnTo>
                  <a:lnTo>
                    <a:pt x="0" y="84074"/>
                  </a:lnTo>
                  <a:lnTo>
                    <a:pt x="0" y="420243"/>
                  </a:lnTo>
                  <a:lnTo>
                    <a:pt x="6604" y="453008"/>
                  </a:lnTo>
                  <a:lnTo>
                    <a:pt x="24637" y="479679"/>
                  </a:lnTo>
                  <a:lnTo>
                    <a:pt x="51308" y="497713"/>
                  </a:lnTo>
                  <a:lnTo>
                    <a:pt x="84074" y="504317"/>
                  </a:lnTo>
                  <a:lnTo>
                    <a:pt x="1666875" y="504317"/>
                  </a:lnTo>
                  <a:lnTo>
                    <a:pt x="1699641" y="497713"/>
                  </a:lnTo>
                  <a:lnTo>
                    <a:pt x="1726311" y="479679"/>
                  </a:lnTo>
                  <a:lnTo>
                    <a:pt x="1744345" y="453008"/>
                  </a:lnTo>
                  <a:lnTo>
                    <a:pt x="1750949" y="420243"/>
                  </a:lnTo>
                  <a:lnTo>
                    <a:pt x="1750949" y="84074"/>
                  </a:lnTo>
                  <a:lnTo>
                    <a:pt x="1744345" y="51308"/>
                  </a:lnTo>
                  <a:lnTo>
                    <a:pt x="1726311" y="24637"/>
                  </a:lnTo>
                  <a:lnTo>
                    <a:pt x="1699641" y="6603"/>
                  </a:lnTo>
                  <a:lnTo>
                    <a:pt x="1666875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56353" y="3429762"/>
              <a:ext cx="1751330" cy="504825"/>
            </a:xfrm>
            <a:custGeom>
              <a:avLst/>
              <a:gdLst/>
              <a:ahLst/>
              <a:cxnLst/>
              <a:rect l="l" t="t" r="r" b="b"/>
              <a:pathLst>
                <a:path w="1751329" h="504825">
                  <a:moveTo>
                    <a:pt x="0" y="84074"/>
                  </a:moveTo>
                  <a:lnTo>
                    <a:pt x="6604" y="51308"/>
                  </a:lnTo>
                  <a:lnTo>
                    <a:pt x="24637" y="24637"/>
                  </a:lnTo>
                  <a:lnTo>
                    <a:pt x="51308" y="6603"/>
                  </a:lnTo>
                  <a:lnTo>
                    <a:pt x="84074" y="0"/>
                  </a:lnTo>
                  <a:lnTo>
                    <a:pt x="1666875" y="0"/>
                  </a:lnTo>
                  <a:lnTo>
                    <a:pt x="1699641" y="6603"/>
                  </a:lnTo>
                  <a:lnTo>
                    <a:pt x="1726311" y="24637"/>
                  </a:lnTo>
                  <a:lnTo>
                    <a:pt x="1744345" y="51308"/>
                  </a:lnTo>
                  <a:lnTo>
                    <a:pt x="1750949" y="84074"/>
                  </a:lnTo>
                  <a:lnTo>
                    <a:pt x="1750949" y="420243"/>
                  </a:lnTo>
                  <a:lnTo>
                    <a:pt x="1744345" y="453008"/>
                  </a:lnTo>
                  <a:lnTo>
                    <a:pt x="1726311" y="479679"/>
                  </a:lnTo>
                  <a:lnTo>
                    <a:pt x="1699641" y="497713"/>
                  </a:lnTo>
                  <a:lnTo>
                    <a:pt x="1666875" y="504317"/>
                  </a:lnTo>
                  <a:lnTo>
                    <a:pt x="84074" y="504317"/>
                  </a:lnTo>
                  <a:lnTo>
                    <a:pt x="51308" y="497713"/>
                  </a:lnTo>
                  <a:lnTo>
                    <a:pt x="24637" y="479679"/>
                  </a:lnTo>
                  <a:lnTo>
                    <a:pt x="6604" y="453008"/>
                  </a:lnTo>
                  <a:lnTo>
                    <a:pt x="0" y="420243"/>
                  </a:lnTo>
                  <a:lnTo>
                    <a:pt x="0" y="84074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6792404" y="5144960"/>
            <a:ext cx="2127250" cy="759460"/>
            <a:chOff x="6792404" y="5144960"/>
            <a:chExt cx="2127250" cy="759460"/>
          </a:xfrm>
        </p:grpSpPr>
        <p:sp>
          <p:nvSpPr>
            <p:cNvPr id="30" name="object 30"/>
            <p:cNvSpPr/>
            <p:nvPr/>
          </p:nvSpPr>
          <p:spPr>
            <a:xfrm>
              <a:off x="6804660" y="5157215"/>
              <a:ext cx="2101215" cy="733425"/>
            </a:xfrm>
            <a:custGeom>
              <a:avLst/>
              <a:gdLst/>
              <a:ahLst/>
              <a:cxnLst/>
              <a:rect l="l" t="t" r="r" b="b"/>
              <a:pathLst>
                <a:path w="2101215" h="733425">
                  <a:moveTo>
                    <a:pt x="1979041" y="0"/>
                  </a:moveTo>
                  <a:lnTo>
                    <a:pt x="122174" y="0"/>
                  </a:lnTo>
                  <a:lnTo>
                    <a:pt x="74675" y="9651"/>
                  </a:lnTo>
                  <a:lnTo>
                    <a:pt x="35814" y="35813"/>
                  </a:lnTo>
                  <a:lnTo>
                    <a:pt x="9651" y="74548"/>
                  </a:lnTo>
                  <a:lnTo>
                    <a:pt x="0" y="122046"/>
                  </a:lnTo>
                  <a:lnTo>
                    <a:pt x="0" y="610819"/>
                  </a:lnTo>
                  <a:lnTo>
                    <a:pt x="9651" y="658380"/>
                  </a:lnTo>
                  <a:lnTo>
                    <a:pt x="35814" y="697204"/>
                  </a:lnTo>
                  <a:lnTo>
                    <a:pt x="74675" y="723391"/>
                  </a:lnTo>
                  <a:lnTo>
                    <a:pt x="122174" y="732993"/>
                  </a:lnTo>
                  <a:lnTo>
                    <a:pt x="1979041" y="732993"/>
                  </a:lnTo>
                  <a:lnTo>
                    <a:pt x="2026539" y="723391"/>
                  </a:lnTo>
                  <a:lnTo>
                    <a:pt x="2065401" y="697204"/>
                  </a:lnTo>
                  <a:lnTo>
                    <a:pt x="2091563" y="658380"/>
                  </a:lnTo>
                  <a:lnTo>
                    <a:pt x="2101215" y="610819"/>
                  </a:lnTo>
                  <a:lnTo>
                    <a:pt x="2101215" y="122046"/>
                  </a:lnTo>
                  <a:lnTo>
                    <a:pt x="2091563" y="74548"/>
                  </a:lnTo>
                  <a:lnTo>
                    <a:pt x="2065401" y="35813"/>
                  </a:lnTo>
                  <a:lnTo>
                    <a:pt x="2026539" y="9651"/>
                  </a:lnTo>
                  <a:lnTo>
                    <a:pt x="1979041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05422" y="5157977"/>
              <a:ext cx="2101215" cy="733425"/>
            </a:xfrm>
            <a:custGeom>
              <a:avLst/>
              <a:gdLst/>
              <a:ahLst/>
              <a:cxnLst/>
              <a:rect l="l" t="t" r="r" b="b"/>
              <a:pathLst>
                <a:path w="2101215" h="733425">
                  <a:moveTo>
                    <a:pt x="0" y="122047"/>
                  </a:moveTo>
                  <a:lnTo>
                    <a:pt x="9651" y="74549"/>
                  </a:lnTo>
                  <a:lnTo>
                    <a:pt x="35813" y="35814"/>
                  </a:lnTo>
                  <a:lnTo>
                    <a:pt x="74675" y="9652"/>
                  </a:lnTo>
                  <a:lnTo>
                    <a:pt x="122174" y="0"/>
                  </a:lnTo>
                  <a:lnTo>
                    <a:pt x="1979041" y="0"/>
                  </a:lnTo>
                  <a:lnTo>
                    <a:pt x="2026538" y="9652"/>
                  </a:lnTo>
                  <a:lnTo>
                    <a:pt x="2065401" y="35814"/>
                  </a:lnTo>
                  <a:lnTo>
                    <a:pt x="2091562" y="74549"/>
                  </a:lnTo>
                  <a:lnTo>
                    <a:pt x="2101214" y="122047"/>
                  </a:lnTo>
                  <a:lnTo>
                    <a:pt x="2101214" y="610819"/>
                  </a:lnTo>
                  <a:lnTo>
                    <a:pt x="2091562" y="658380"/>
                  </a:lnTo>
                  <a:lnTo>
                    <a:pt x="2065401" y="697204"/>
                  </a:lnTo>
                  <a:lnTo>
                    <a:pt x="2026538" y="723392"/>
                  </a:lnTo>
                  <a:lnTo>
                    <a:pt x="1979041" y="732993"/>
                  </a:lnTo>
                  <a:lnTo>
                    <a:pt x="122174" y="732993"/>
                  </a:lnTo>
                  <a:lnTo>
                    <a:pt x="74675" y="723392"/>
                  </a:lnTo>
                  <a:lnTo>
                    <a:pt x="35813" y="697204"/>
                  </a:lnTo>
                  <a:lnTo>
                    <a:pt x="9651" y="658380"/>
                  </a:lnTo>
                  <a:lnTo>
                    <a:pt x="0" y="610819"/>
                  </a:lnTo>
                  <a:lnTo>
                    <a:pt x="0" y="122047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116318" y="5227066"/>
            <a:ext cx="1483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 marR="5080" indent="-26416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Литературная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гостиная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523616" y="4772363"/>
            <a:ext cx="1831975" cy="679450"/>
            <a:chOff x="4919408" y="4568888"/>
            <a:chExt cx="1831975" cy="679450"/>
          </a:xfrm>
        </p:grpSpPr>
        <p:sp>
          <p:nvSpPr>
            <p:cNvPr id="34" name="object 34"/>
            <p:cNvSpPr/>
            <p:nvPr/>
          </p:nvSpPr>
          <p:spPr>
            <a:xfrm>
              <a:off x="4931664" y="4581144"/>
              <a:ext cx="1805939" cy="653415"/>
            </a:xfrm>
            <a:custGeom>
              <a:avLst/>
              <a:gdLst/>
              <a:ahLst/>
              <a:cxnLst/>
              <a:rect l="l" t="t" r="r" b="b"/>
              <a:pathLst>
                <a:path w="1805940" h="653414">
                  <a:moveTo>
                    <a:pt x="1696974" y="0"/>
                  </a:moveTo>
                  <a:lnTo>
                    <a:pt x="108838" y="0"/>
                  </a:lnTo>
                  <a:lnTo>
                    <a:pt x="66548" y="8508"/>
                  </a:lnTo>
                  <a:lnTo>
                    <a:pt x="31876" y="31876"/>
                  </a:lnTo>
                  <a:lnTo>
                    <a:pt x="8509" y="66547"/>
                  </a:lnTo>
                  <a:lnTo>
                    <a:pt x="0" y="108838"/>
                  </a:lnTo>
                  <a:lnTo>
                    <a:pt x="0" y="544448"/>
                  </a:lnTo>
                  <a:lnTo>
                    <a:pt x="8509" y="586866"/>
                  </a:lnTo>
                  <a:lnTo>
                    <a:pt x="31876" y="621537"/>
                  </a:lnTo>
                  <a:lnTo>
                    <a:pt x="66548" y="644905"/>
                  </a:lnTo>
                  <a:lnTo>
                    <a:pt x="108838" y="653414"/>
                  </a:lnTo>
                  <a:lnTo>
                    <a:pt x="1696974" y="653414"/>
                  </a:lnTo>
                  <a:lnTo>
                    <a:pt x="1739264" y="644905"/>
                  </a:lnTo>
                  <a:lnTo>
                    <a:pt x="1773936" y="621537"/>
                  </a:lnTo>
                  <a:lnTo>
                    <a:pt x="1797304" y="586866"/>
                  </a:lnTo>
                  <a:lnTo>
                    <a:pt x="1805813" y="544448"/>
                  </a:lnTo>
                  <a:lnTo>
                    <a:pt x="1805813" y="108838"/>
                  </a:lnTo>
                  <a:lnTo>
                    <a:pt x="1797304" y="66547"/>
                  </a:lnTo>
                  <a:lnTo>
                    <a:pt x="1773936" y="31876"/>
                  </a:lnTo>
                  <a:lnTo>
                    <a:pt x="1739264" y="8508"/>
                  </a:lnTo>
                  <a:lnTo>
                    <a:pt x="1696974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32426" y="4581906"/>
              <a:ext cx="1805939" cy="653415"/>
            </a:xfrm>
            <a:custGeom>
              <a:avLst/>
              <a:gdLst/>
              <a:ahLst/>
              <a:cxnLst/>
              <a:rect l="l" t="t" r="r" b="b"/>
              <a:pathLst>
                <a:path w="1805940" h="653414">
                  <a:moveTo>
                    <a:pt x="0" y="108839"/>
                  </a:moveTo>
                  <a:lnTo>
                    <a:pt x="8509" y="66548"/>
                  </a:lnTo>
                  <a:lnTo>
                    <a:pt x="31876" y="31877"/>
                  </a:lnTo>
                  <a:lnTo>
                    <a:pt x="66548" y="8509"/>
                  </a:lnTo>
                  <a:lnTo>
                    <a:pt x="108838" y="0"/>
                  </a:lnTo>
                  <a:lnTo>
                    <a:pt x="1696974" y="0"/>
                  </a:lnTo>
                  <a:lnTo>
                    <a:pt x="1739265" y="8509"/>
                  </a:lnTo>
                  <a:lnTo>
                    <a:pt x="1773935" y="31877"/>
                  </a:lnTo>
                  <a:lnTo>
                    <a:pt x="1797303" y="66548"/>
                  </a:lnTo>
                  <a:lnTo>
                    <a:pt x="1805813" y="108839"/>
                  </a:lnTo>
                  <a:lnTo>
                    <a:pt x="1805813" y="544449"/>
                  </a:lnTo>
                  <a:lnTo>
                    <a:pt x="1797303" y="586867"/>
                  </a:lnTo>
                  <a:lnTo>
                    <a:pt x="1773935" y="621538"/>
                  </a:lnTo>
                  <a:lnTo>
                    <a:pt x="1739265" y="644906"/>
                  </a:lnTo>
                  <a:lnTo>
                    <a:pt x="1696974" y="653415"/>
                  </a:lnTo>
                  <a:lnTo>
                    <a:pt x="108838" y="653415"/>
                  </a:lnTo>
                  <a:lnTo>
                    <a:pt x="66548" y="644906"/>
                  </a:lnTo>
                  <a:lnTo>
                    <a:pt x="31876" y="621538"/>
                  </a:lnTo>
                  <a:lnTo>
                    <a:pt x="8509" y="586867"/>
                  </a:lnTo>
                  <a:lnTo>
                    <a:pt x="0" y="544449"/>
                  </a:lnTo>
                  <a:lnTo>
                    <a:pt x="0" y="108839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834132" y="4783857"/>
            <a:ext cx="12814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Встречи</a:t>
            </a:r>
            <a:r>
              <a:rPr sz="18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родителями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935660" y="4425632"/>
            <a:ext cx="1822450" cy="597535"/>
            <a:chOff x="6935660" y="4425632"/>
            <a:chExt cx="1822450" cy="597535"/>
          </a:xfrm>
        </p:grpSpPr>
        <p:sp>
          <p:nvSpPr>
            <p:cNvPr id="38" name="object 38"/>
            <p:cNvSpPr/>
            <p:nvPr/>
          </p:nvSpPr>
          <p:spPr>
            <a:xfrm>
              <a:off x="6947915" y="4437888"/>
              <a:ext cx="1796414" cy="571500"/>
            </a:xfrm>
            <a:custGeom>
              <a:avLst/>
              <a:gdLst/>
              <a:ahLst/>
              <a:cxnLst/>
              <a:rect l="l" t="t" r="r" b="b"/>
              <a:pathLst>
                <a:path w="1796415" h="571500">
                  <a:moveTo>
                    <a:pt x="1701037" y="0"/>
                  </a:moveTo>
                  <a:lnTo>
                    <a:pt x="95376" y="0"/>
                  </a:lnTo>
                  <a:lnTo>
                    <a:pt x="58292" y="7493"/>
                  </a:lnTo>
                  <a:lnTo>
                    <a:pt x="27939" y="27812"/>
                  </a:lnTo>
                  <a:lnTo>
                    <a:pt x="7492" y="58166"/>
                  </a:lnTo>
                  <a:lnTo>
                    <a:pt x="0" y="95123"/>
                  </a:lnTo>
                  <a:lnTo>
                    <a:pt x="0" y="476123"/>
                  </a:lnTo>
                  <a:lnTo>
                    <a:pt x="7492" y="513206"/>
                  </a:lnTo>
                  <a:lnTo>
                    <a:pt x="27939" y="543432"/>
                  </a:lnTo>
                  <a:lnTo>
                    <a:pt x="58292" y="563880"/>
                  </a:lnTo>
                  <a:lnTo>
                    <a:pt x="95376" y="571373"/>
                  </a:lnTo>
                  <a:lnTo>
                    <a:pt x="1701037" y="571373"/>
                  </a:lnTo>
                  <a:lnTo>
                    <a:pt x="1738122" y="563880"/>
                  </a:lnTo>
                  <a:lnTo>
                    <a:pt x="1768475" y="543432"/>
                  </a:lnTo>
                  <a:lnTo>
                    <a:pt x="1788922" y="513206"/>
                  </a:lnTo>
                  <a:lnTo>
                    <a:pt x="1796414" y="476123"/>
                  </a:lnTo>
                  <a:lnTo>
                    <a:pt x="1796414" y="95123"/>
                  </a:lnTo>
                  <a:lnTo>
                    <a:pt x="1788922" y="58166"/>
                  </a:lnTo>
                  <a:lnTo>
                    <a:pt x="1768475" y="27812"/>
                  </a:lnTo>
                  <a:lnTo>
                    <a:pt x="1738122" y="7493"/>
                  </a:lnTo>
                  <a:lnTo>
                    <a:pt x="1701037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48677" y="4438650"/>
              <a:ext cx="1796414" cy="571500"/>
            </a:xfrm>
            <a:custGeom>
              <a:avLst/>
              <a:gdLst/>
              <a:ahLst/>
              <a:cxnLst/>
              <a:rect l="l" t="t" r="r" b="b"/>
              <a:pathLst>
                <a:path w="1796415" h="571500">
                  <a:moveTo>
                    <a:pt x="0" y="95123"/>
                  </a:moveTo>
                  <a:lnTo>
                    <a:pt x="7493" y="58166"/>
                  </a:lnTo>
                  <a:lnTo>
                    <a:pt x="27940" y="27812"/>
                  </a:lnTo>
                  <a:lnTo>
                    <a:pt x="58293" y="7493"/>
                  </a:lnTo>
                  <a:lnTo>
                    <a:pt x="95376" y="0"/>
                  </a:lnTo>
                  <a:lnTo>
                    <a:pt x="1701038" y="0"/>
                  </a:lnTo>
                  <a:lnTo>
                    <a:pt x="1738122" y="7493"/>
                  </a:lnTo>
                  <a:lnTo>
                    <a:pt x="1768475" y="27812"/>
                  </a:lnTo>
                  <a:lnTo>
                    <a:pt x="1788922" y="58166"/>
                  </a:lnTo>
                  <a:lnTo>
                    <a:pt x="1796415" y="95123"/>
                  </a:lnTo>
                  <a:lnTo>
                    <a:pt x="1796415" y="476123"/>
                  </a:lnTo>
                  <a:lnTo>
                    <a:pt x="1788922" y="513206"/>
                  </a:lnTo>
                  <a:lnTo>
                    <a:pt x="1768475" y="543432"/>
                  </a:lnTo>
                  <a:lnTo>
                    <a:pt x="1738122" y="563880"/>
                  </a:lnTo>
                  <a:lnTo>
                    <a:pt x="1701038" y="571373"/>
                  </a:lnTo>
                  <a:lnTo>
                    <a:pt x="95376" y="571373"/>
                  </a:lnTo>
                  <a:lnTo>
                    <a:pt x="58293" y="563880"/>
                  </a:lnTo>
                  <a:lnTo>
                    <a:pt x="27940" y="543432"/>
                  </a:lnTo>
                  <a:lnTo>
                    <a:pt x="7493" y="513206"/>
                  </a:lnTo>
                  <a:lnTo>
                    <a:pt x="0" y="476123"/>
                  </a:lnTo>
                  <a:lnTo>
                    <a:pt x="0" y="95123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170166" y="4426077"/>
            <a:ext cx="1355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Совместные </a:t>
            </a: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экскурсии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216396" y="3776471"/>
            <a:ext cx="1466215" cy="530225"/>
            <a:chOff x="6216396" y="3776471"/>
            <a:chExt cx="1466215" cy="530225"/>
          </a:xfrm>
        </p:grpSpPr>
        <p:sp>
          <p:nvSpPr>
            <p:cNvPr id="42" name="object 42"/>
            <p:cNvSpPr/>
            <p:nvPr/>
          </p:nvSpPr>
          <p:spPr>
            <a:xfrm>
              <a:off x="6228588" y="3788663"/>
              <a:ext cx="1440180" cy="504825"/>
            </a:xfrm>
            <a:custGeom>
              <a:avLst/>
              <a:gdLst/>
              <a:ahLst/>
              <a:cxnLst/>
              <a:rect l="l" t="t" r="r" b="b"/>
              <a:pathLst>
                <a:path w="1440179" h="504825">
                  <a:moveTo>
                    <a:pt x="1356106" y="0"/>
                  </a:moveTo>
                  <a:lnTo>
                    <a:pt x="83947" y="0"/>
                  </a:lnTo>
                  <a:lnTo>
                    <a:pt x="51308" y="6604"/>
                  </a:lnTo>
                  <a:lnTo>
                    <a:pt x="24637" y="24637"/>
                  </a:lnTo>
                  <a:lnTo>
                    <a:pt x="6603" y="51308"/>
                  </a:lnTo>
                  <a:lnTo>
                    <a:pt x="0" y="83947"/>
                  </a:lnTo>
                  <a:lnTo>
                    <a:pt x="0" y="420243"/>
                  </a:lnTo>
                  <a:lnTo>
                    <a:pt x="6603" y="453009"/>
                  </a:lnTo>
                  <a:lnTo>
                    <a:pt x="24637" y="479679"/>
                  </a:lnTo>
                  <a:lnTo>
                    <a:pt x="51308" y="497713"/>
                  </a:lnTo>
                  <a:lnTo>
                    <a:pt x="83947" y="504317"/>
                  </a:lnTo>
                  <a:lnTo>
                    <a:pt x="1356106" y="504317"/>
                  </a:lnTo>
                  <a:lnTo>
                    <a:pt x="1388744" y="497713"/>
                  </a:lnTo>
                  <a:lnTo>
                    <a:pt x="1415541" y="479679"/>
                  </a:lnTo>
                  <a:lnTo>
                    <a:pt x="1433576" y="453009"/>
                  </a:lnTo>
                  <a:lnTo>
                    <a:pt x="1440180" y="420243"/>
                  </a:lnTo>
                  <a:lnTo>
                    <a:pt x="1440180" y="83947"/>
                  </a:lnTo>
                  <a:lnTo>
                    <a:pt x="1433576" y="51308"/>
                  </a:lnTo>
                  <a:lnTo>
                    <a:pt x="1415541" y="24637"/>
                  </a:lnTo>
                  <a:lnTo>
                    <a:pt x="1388744" y="6604"/>
                  </a:lnTo>
                  <a:lnTo>
                    <a:pt x="1356106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29350" y="3789425"/>
              <a:ext cx="1440180" cy="504825"/>
            </a:xfrm>
            <a:custGeom>
              <a:avLst/>
              <a:gdLst/>
              <a:ahLst/>
              <a:cxnLst/>
              <a:rect l="l" t="t" r="r" b="b"/>
              <a:pathLst>
                <a:path w="1440179" h="504825">
                  <a:moveTo>
                    <a:pt x="0" y="83947"/>
                  </a:moveTo>
                  <a:lnTo>
                    <a:pt x="6603" y="51307"/>
                  </a:lnTo>
                  <a:lnTo>
                    <a:pt x="24637" y="24637"/>
                  </a:lnTo>
                  <a:lnTo>
                    <a:pt x="51308" y="6604"/>
                  </a:lnTo>
                  <a:lnTo>
                    <a:pt x="83947" y="0"/>
                  </a:lnTo>
                  <a:lnTo>
                    <a:pt x="1356105" y="0"/>
                  </a:lnTo>
                  <a:lnTo>
                    <a:pt x="1388745" y="6604"/>
                  </a:lnTo>
                  <a:lnTo>
                    <a:pt x="1415542" y="24637"/>
                  </a:lnTo>
                  <a:lnTo>
                    <a:pt x="1433576" y="51307"/>
                  </a:lnTo>
                  <a:lnTo>
                    <a:pt x="1440179" y="83947"/>
                  </a:lnTo>
                  <a:lnTo>
                    <a:pt x="1440179" y="420243"/>
                  </a:lnTo>
                  <a:lnTo>
                    <a:pt x="1433576" y="453009"/>
                  </a:lnTo>
                  <a:lnTo>
                    <a:pt x="1415542" y="479679"/>
                  </a:lnTo>
                  <a:lnTo>
                    <a:pt x="1388745" y="497713"/>
                  </a:lnTo>
                  <a:lnTo>
                    <a:pt x="1356105" y="504317"/>
                  </a:lnTo>
                  <a:lnTo>
                    <a:pt x="83947" y="504317"/>
                  </a:lnTo>
                  <a:lnTo>
                    <a:pt x="51308" y="497713"/>
                  </a:lnTo>
                  <a:lnTo>
                    <a:pt x="24637" y="479679"/>
                  </a:lnTo>
                  <a:lnTo>
                    <a:pt x="6603" y="453009"/>
                  </a:lnTo>
                  <a:lnTo>
                    <a:pt x="0" y="420243"/>
                  </a:lnTo>
                  <a:lnTo>
                    <a:pt x="0" y="83947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128452" y="3992816"/>
            <a:ext cx="1466215" cy="530860"/>
            <a:chOff x="4128452" y="3992816"/>
            <a:chExt cx="1466215" cy="530860"/>
          </a:xfrm>
        </p:grpSpPr>
        <p:sp>
          <p:nvSpPr>
            <p:cNvPr id="45" name="object 45"/>
            <p:cNvSpPr/>
            <p:nvPr/>
          </p:nvSpPr>
          <p:spPr>
            <a:xfrm>
              <a:off x="4140708" y="4005071"/>
              <a:ext cx="1440180" cy="504825"/>
            </a:xfrm>
            <a:custGeom>
              <a:avLst/>
              <a:gdLst/>
              <a:ahLst/>
              <a:cxnLst/>
              <a:rect l="l" t="t" r="r" b="b"/>
              <a:pathLst>
                <a:path w="1440179" h="504825">
                  <a:moveTo>
                    <a:pt x="1356105" y="0"/>
                  </a:moveTo>
                  <a:lnTo>
                    <a:pt x="84074" y="0"/>
                  </a:lnTo>
                  <a:lnTo>
                    <a:pt x="51307" y="6603"/>
                  </a:lnTo>
                  <a:lnTo>
                    <a:pt x="24637" y="24637"/>
                  </a:lnTo>
                  <a:lnTo>
                    <a:pt x="6603" y="51307"/>
                  </a:lnTo>
                  <a:lnTo>
                    <a:pt x="0" y="83946"/>
                  </a:lnTo>
                  <a:lnTo>
                    <a:pt x="0" y="420242"/>
                  </a:lnTo>
                  <a:lnTo>
                    <a:pt x="6603" y="453008"/>
                  </a:lnTo>
                  <a:lnTo>
                    <a:pt x="24637" y="479678"/>
                  </a:lnTo>
                  <a:lnTo>
                    <a:pt x="51307" y="497713"/>
                  </a:lnTo>
                  <a:lnTo>
                    <a:pt x="84074" y="504316"/>
                  </a:lnTo>
                  <a:lnTo>
                    <a:pt x="1356105" y="504316"/>
                  </a:lnTo>
                  <a:lnTo>
                    <a:pt x="1388871" y="497713"/>
                  </a:lnTo>
                  <a:lnTo>
                    <a:pt x="1415541" y="479678"/>
                  </a:lnTo>
                  <a:lnTo>
                    <a:pt x="1433576" y="453008"/>
                  </a:lnTo>
                  <a:lnTo>
                    <a:pt x="1440179" y="420242"/>
                  </a:lnTo>
                  <a:lnTo>
                    <a:pt x="1440179" y="83946"/>
                  </a:lnTo>
                  <a:lnTo>
                    <a:pt x="1433576" y="51307"/>
                  </a:lnTo>
                  <a:lnTo>
                    <a:pt x="1415541" y="24637"/>
                  </a:lnTo>
                  <a:lnTo>
                    <a:pt x="1388871" y="6603"/>
                  </a:lnTo>
                  <a:lnTo>
                    <a:pt x="1356105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41470" y="4005833"/>
              <a:ext cx="1440180" cy="504825"/>
            </a:xfrm>
            <a:custGeom>
              <a:avLst/>
              <a:gdLst/>
              <a:ahLst/>
              <a:cxnLst/>
              <a:rect l="l" t="t" r="r" b="b"/>
              <a:pathLst>
                <a:path w="1440179" h="504825">
                  <a:moveTo>
                    <a:pt x="0" y="83947"/>
                  </a:moveTo>
                  <a:lnTo>
                    <a:pt x="6603" y="51308"/>
                  </a:lnTo>
                  <a:lnTo>
                    <a:pt x="24637" y="24638"/>
                  </a:lnTo>
                  <a:lnTo>
                    <a:pt x="51307" y="6604"/>
                  </a:lnTo>
                  <a:lnTo>
                    <a:pt x="84074" y="0"/>
                  </a:lnTo>
                  <a:lnTo>
                    <a:pt x="1356105" y="0"/>
                  </a:lnTo>
                  <a:lnTo>
                    <a:pt x="1388871" y="6604"/>
                  </a:lnTo>
                  <a:lnTo>
                    <a:pt x="1415541" y="24638"/>
                  </a:lnTo>
                  <a:lnTo>
                    <a:pt x="1433576" y="51308"/>
                  </a:lnTo>
                  <a:lnTo>
                    <a:pt x="1440179" y="83947"/>
                  </a:lnTo>
                  <a:lnTo>
                    <a:pt x="1440179" y="420243"/>
                  </a:lnTo>
                  <a:lnTo>
                    <a:pt x="1433576" y="453009"/>
                  </a:lnTo>
                  <a:lnTo>
                    <a:pt x="1415541" y="479679"/>
                  </a:lnTo>
                  <a:lnTo>
                    <a:pt x="1388871" y="497713"/>
                  </a:lnTo>
                  <a:lnTo>
                    <a:pt x="1356105" y="504317"/>
                  </a:lnTo>
                  <a:lnTo>
                    <a:pt x="84074" y="504317"/>
                  </a:lnTo>
                  <a:lnTo>
                    <a:pt x="51307" y="497713"/>
                  </a:lnTo>
                  <a:lnTo>
                    <a:pt x="24637" y="479679"/>
                  </a:lnTo>
                  <a:lnTo>
                    <a:pt x="6603" y="453009"/>
                  </a:lnTo>
                  <a:lnTo>
                    <a:pt x="0" y="420243"/>
                  </a:lnTo>
                  <a:lnTo>
                    <a:pt x="0" y="83947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245102" y="3463797"/>
            <a:ext cx="3038475" cy="92773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545"/>
              </a:spcBef>
            </a:pPr>
            <a:r>
              <a:rPr sz="180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Флеш</a:t>
            </a:r>
            <a:r>
              <a:rPr sz="1800" spc="-65" dirty="0">
                <a:solidFill>
                  <a:srgbClr val="17375E"/>
                </a:solidFill>
                <a:latin typeface="Arial MT"/>
                <a:cs typeface="Arial MT"/>
              </a:rPr>
              <a:t>-</a:t>
            </a: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мобы</a:t>
            </a:r>
            <a:endParaRPr sz="1800" dirty="0">
              <a:latin typeface="Microsoft Sans Serif"/>
              <a:cs typeface="Microsoft Sans Serif"/>
            </a:endParaRPr>
          </a:p>
          <a:p>
            <a:pPr marL="2385695">
              <a:lnSpc>
                <a:spcPts val="2030"/>
              </a:lnSpc>
              <a:spcBef>
                <a:spcPts val="440"/>
              </a:spcBef>
            </a:pPr>
            <a:r>
              <a:rPr sz="18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Акции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ts val="2030"/>
              </a:lnSpc>
            </a:pP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Челленджи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889180" y="4699507"/>
            <a:ext cx="1466215" cy="530225"/>
            <a:chOff x="5064252" y="5433059"/>
            <a:chExt cx="1466215" cy="530225"/>
          </a:xfrm>
        </p:grpSpPr>
        <p:sp>
          <p:nvSpPr>
            <p:cNvPr id="49" name="object 49"/>
            <p:cNvSpPr/>
            <p:nvPr/>
          </p:nvSpPr>
          <p:spPr>
            <a:xfrm>
              <a:off x="5076444" y="5445251"/>
              <a:ext cx="1440180" cy="504825"/>
            </a:xfrm>
            <a:custGeom>
              <a:avLst/>
              <a:gdLst/>
              <a:ahLst/>
              <a:cxnLst/>
              <a:rect l="l" t="t" r="r" b="b"/>
              <a:pathLst>
                <a:path w="1440179" h="504825">
                  <a:moveTo>
                    <a:pt x="1356105" y="0"/>
                  </a:moveTo>
                  <a:lnTo>
                    <a:pt x="83946" y="0"/>
                  </a:lnTo>
                  <a:lnTo>
                    <a:pt x="51307" y="6604"/>
                  </a:lnTo>
                  <a:lnTo>
                    <a:pt x="24637" y="24638"/>
                  </a:lnTo>
                  <a:lnTo>
                    <a:pt x="6603" y="51308"/>
                  </a:lnTo>
                  <a:lnTo>
                    <a:pt x="0" y="83947"/>
                  </a:lnTo>
                  <a:lnTo>
                    <a:pt x="0" y="420230"/>
                  </a:lnTo>
                  <a:lnTo>
                    <a:pt x="6603" y="452945"/>
                  </a:lnTo>
                  <a:lnTo>
                    <a:pt x="24637" y="479666"/>
                  </a:lnTo>
                  <a:lnTo>
                    <a:pt x="51307" y="497674"/>
                  </a:lnTo>
                  <a:lnTo>
                    <a:pt x="83946" y="504278"/>
                  </a:lnTo>
                  <a:lnTo>
                    <a:pt x="1356105" y="504278"/>
                  </a:lnTo>
                  <a:lnTo>
                    <a:pt x="1388871" y="497674"/>
                  </a:lnTo>
                  <a:lnTo>
                    <a:pt x="1415541" y="479666"/>
                  </a:lnTo>
                  <a:lnTo>
                    <a:pt x="1433576" y="452945"/>
                  </a:lnTo>
                  <a:lnTo>
                    <a:pt x="1440179" y="420230"/>
                  </a:lnTo>
                  <a:lnTo>
                    <a:pt x="1440179" y="83947"/>
                  </a:lnTo>
                  <a:lnTo>
                    <a:pt x="1433576" y="51308"/>
                  </a:lnTo>
                  <a:lnTo>
                    <a:pt x="1415541" y="24638"/>
                  </a:lnTo>
                  <a:lnTo>
                    <a:pt x="1388871" y="6604"/>
                  </a:lnTo>
                  <a:lnTo>
                    <a:pt x="1356105" y="0"/>
                  </a:lnTo>
                  <a:close/>
                </a:path>
              </a:pathLst>
            </a:custGeom>
            <a:solidFill>
              <a:srgbClr val="ECE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077206" y="5446013"/>
              <a:ext cx="1440180" cy="504825"/>
            </a:xfrm>
            <a:custGeom>
              <a:avLst/>
              <a:gdLst/>
              <a:ahLst/>
              <a:cxnLst/>
              <a:rect l="l" t="t" r="r" b="b"/>
              <a:pathLst>
                <a:path w="1440179" h="504825">
                  <a:moveTo>
                    <a:pt x="0" y="83947"/>
                  </a:moveTo>
                  <a:lnTo>
                    <a:pt x="6604" y="51308"/>
                  </a:lnTo>
                  <a:lnTo>
                    <a:pt x="24638" y="24638"/>
                  </a:lnTo>
                  <a:lnTo>
                    <a:pt x="51308" y="6604"/>
                  </a:lnTo>
                  <a:lnTo>
                    <a:pt x="83947" y="0"/>
                  </a:lnTo>
                  <a:lnTo>
                    <a:pt x="1356106" y="0"/>
                  </a:lnTo>
                  <a:lnTo>
                    <a:pt x="1388872" y="6604"/>
                  </a:lnTo>
                  <a:lnTo>
                    <a:pt x="1415542" y="24638"/>
                  </a:lnTo>
                  <a:lnTo>
                    <a:pt x="1433576" y="51308"/>
                  </a:lnTo>
                  <a:lnTo>
                    <a:pt x="1440179" y="83947"/>
                  </a:lnTo>
                  <a:lnTo>
                    <a:pt x="1440179" y="420230"/>
                  </a:lnTo>
                  <a:lnTo>
                    <a:pt x="1433576" y="452945"/>
                  </a:lnTo>
                  <a:lnTo>
                    <a:pt x="1415542" y="479666"/>
                  </a:lnTo>
                  <a:lnTo>
                    <a:pt x="1388872" y="497674"/>
                  </a:lnTo>
                  <a:lnTo>
                    <a:pt x="1356106" y="504278"/>
                  </a:lnTo>
                  <a:lnTo>
                    <a:pt x="83947" y="504278"/>
                  </a:lnTo>
                  <a:lnTo>
                    <a:pt x="51308" y="497674"/>
                  </a:lnTo>
                  <a:lnTo>
                    <a:pt x="24638" y="479666"/>
                  </a:lnTo>
                  <a:lnTo>
                    <a:pt x="6604" y="452945"/>
                  </a:lnTo>
                  <a:lnTo>
                    <a:pt x="0" y="420230"/>
                  </a:lnTo>
                  <a:lnTo>
                    <a:pt x="0" y="83947"/>
                  </a:lnTo>
                  <a:close/>
                </a:path>
              </a:pathLst>
            </a:custGeom>
            <a:ln w="25908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161406" y="4809997"/>
            <a:ext cx="945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Проекты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89738" y="2039873"/>
            <a:ext cx="1982470" cy="4470590"/>
            <a:chOff x="189738" y="2039873"/>
            <a:chExt cx="1982470" cy="4470590"/>
          </a:xfrm>
        </p:grpSpPr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216" y="2054351"/>
              <a:ext cx="1952244" cy="208940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89738" y="2039873"/>
              <a:ext cx="1982470" cy="2118360"/>
            </a:xfrm>
            <a:custGeom>
              <a:avLst/>
              <a:gdLst/>
              <a:ahLst/>
              <a:cxnLst/>
              <a:rect l="l" t="t" r="r" b="b"/>
              <a:pathLst>
                <a:path w="1982470" h="2118360">
                  <a:moveTo>
                    <a:pt x="0" y="2118360"/>
                  </a:moveTo>
                  <a:lnTo>
                    <a:pt x="1982470" y="2118360"/>
                  </a:lnTo>
                  <a:lnTo>
                    <a:pt x="1982470" y="0"/>
                  </a:lnTo>
                  <a:lnTo>
                    <a:pt x="0" y="0"/>
                  </a:lnTo>
                  <a:lnTo>
                    <a:pt x="0" y="2118360"/>
                  </a:lnTo>
                  <a:close/>
                </a:path>
              </a:pathLst>
            </a:custGeom>
            <a:ln w="28955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75" y="4400261"/>
              <a:ext cx="1667256" cy="210159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8339" y="4380038"/>
              <a:ext cx="1697989" cy="2130425"/>
            </a:xfrm>
            <a:custGeom>
              <a:avLst/>
              <a:gdLst/>
              <a:ahLst/>
              <a:cxnLst/>
              <a:rect l="l" t="t" r="r" b="b"/>
              <a:pathLst>
                <a:path w="1697989" h="2130425">
                  <a:moveTo>
                    <a:pt x="0" y="2130425"/>
                  </a:moveTo>
                  <a:lnTo>
                    <a:pt x="1697609" y="2130425"/>
                  </a:lnTo>
                  <a:lnTo>
                    <a:pt x="1697609" y="0"/>
                  </a:lnTo>
                  <a:lnTo>
                    <a:pt x="0" y="0"/>
                  </a:lnTo>
                  <a:lnTo>
                    <a:pt x="0" y="2130425"/>
                  </a:lnTo>
                  <a:close/>
                </a:path>
              </a:pathLst>
            </a:custGeom>
            <a:ln w="28956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9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0"/>
            <a:ext cx="2867653" cy="18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81" y="2888931"/>
            <a:ext cx="1276350" cy="170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453</Words>
  <Application>Microsoft Office PowerPoint</Application>
  <PresentationFormat>Экран (4:3)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MT</vt:lpstr>
      <vt:lpstr>Calibri</vt:lpstr>
      <vt:lpstr>Calibri Light</vt:lpstr>
      <vt:lpstr>Microsoft Sans Serif</vt:lpstr>
      <vt:lpstr>Тема Office</vt:lpstr>
      <vt:lpstr>Основная образовательная программа дошкольного образования</vt:lpstr>
      <vt:lpstr>Материально- технические</vt:lpstr>
      <vt:lpstr>Совместные решения- общие задачи</vt:lpstr>
      <vt:lpstr>Содержание коррекционной работы</vt:lpstr>
      <vt:lpstr>Точки особого внимания к</vt:lpstr>
      <vt:lpstr>Дети 1-3 года жизни</vt:lpstr>
      <vt:lpstr>Презентация PowerPoint</vt:lpstr>
      <vt:lpstr>Самостоятельная деятельность детей</vt:lpstr>
      <vt:lpstr>Сотрудничество с семьей</vt:lpstr>
      <vt:lpstr>Планированные результаты освоения детьми программы</vt:lpstr>
      <vt:lpstr>Инклюзивное образование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ДОУ в соответствии с ФГОС</dc:title>
  <dc:creator>Admin</dc:creator>
  <cp:lastModifiedBy>User</cp:lastModifiedBy>
  <cp:revision>3</cp:revision>
  <dcterms:created xsi:type="dcterms:W3CDTF">2025-06-16T06:18:09Z</dcterms:created>
  <dcterms:modified xsi:type="dcterms:W3CDTF">2025-06-16T06:35:06Z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2025-06-16T00:00:00Z</vt:filetime>
  </property>
  <property fmtid="{D5CDD505-2E9C-101B-9397-08002B2CF9AE}" pid="5" name="Producer">
    <vt:lpwstr>Microsoft® PowerPoint® 2013</vt:lpwstr>
  </property>
</Properties>
</file>