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0" r:id="rId2"/>
    <p:sldId id="260" r:id="rId3"/>
    <p:sldId id="269" r:id="rId4"/>
    <p:sldId id="257" r:id="rId5"/>
    <p:sldId id="258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72" r:id="rId14"/>
    <p:sldId id="273" r:id="rId15"/>
    <p:sldId id="274" r:id="rId16"/>
    <p:sldId id="275" r:id="rId17"/>
    <p:sldId id="271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56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70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23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8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3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9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8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9D4DE8-DECC-4F2A-B5C2-C15D5DFB4396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95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E6582-5894-4466-B768-EC440183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8EA33E-A1C7-4CC4-A9EB-78E425E83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013AEE9-BC11-4EF6-92F1-AA2712291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ECEC2CCE-7BB3-413C-B148-34A01F0E0582}"/>
              </a:ext>
            </a:extLst>
          </p:cNvPr>
          <p:cNvSpPr txBox="1">
            <a:spLocks/>
          </p:cNvSpPr>
          <p:nvPr/>
        </p:nvSpPr>
        <p:spPr>
          <a:xfrm>
            <a:off x="1475656" y="1845734"/>
            <a:ext cx="6406508" cy="50006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КРАТКАЯ ПРЕЗЕНТАЦИЯ</a:t>
            </a:r>
            <a:b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</a:br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 ОСНОВНОЙ </a:t>
            </a:r>
            <a:b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</a:br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  ОБРАЗОВАТЕЛЬНОЙ  ПРОГРАММЫ ДОШКОЛЬНОГО  ОБРАЗОВАНИЯ  </a:t>
            </a:r>
          </a:p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МАОУ «Викуловская СОШ № 2»</a:t>
            </a: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r>
              <a:rPr lang="ru-RU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2015 </a:t>
            </a:r>
            <a:r>
              <a:rPr lang="ru-RU" sz="1100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Г.</a:t>
            </a:r>
            <a:endParaRPr lang="ru-RU" i="1" dirty="0">
              <a:solidFill>
                <a:schemeClr val="accent1">
                  <a:lumMod val="75000"/>
                </a:schemeClr>
              </a:solidFill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56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«Художественно – эстетическое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92444F-87B3-4A4E-A9D6-CEB29CC85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29642" cy="4472006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художественного творчества развития дошкольников состоит во взаимодействии и проникновении различных видов искусства и художественной деятельности в образовательный процесс дошкольной организации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художественной культуры: представления о специфике изобразительного искусства, потребности в художественном творчестве и в общении с искусством, первоначальные понятия о выразительных возможностях языка искусства;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продуктивной деятельности;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интереса к различным видам искусства (пластическим и сценическим);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художественного мышления, художественного мировидения, художественной ментальности, эмоционально-чувственного отношения к предметам и явлениям действительности;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потребности в художественном творчестве (изобразительном, художественно-речевом, музыкально-пластическом);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обучение основам создания художественных образов, формирование практических навыков работы в различных видах   художественной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приобщение детей к лучшим образцам отечественного и мирового искусства, воспитание у детей уважения, эмоционально- ценностного отношения к искусству.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«Физическое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10848A-3347-4AA1-BED0-B6B8F8D25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" y="548680"/>
            <a:ext cx="8258204" cy="4543444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физического развития детей дошкольного возраста заключается в создании благоприятных условий для оптимального физического развития, формирования базиса физической культуры личности.</a:t>
            </a:r>
          </a:p>
          <a:p>
            <a:pPr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Оздоровительные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обеспечивать охрану жизни детей;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совершенствовать работу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сердечно-сосудистой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, дыхательной, нервной систем организма ребёнка;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повышать его работоспособность;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осуществлять закаливание растущего организма. 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   Образовательные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систему знаний о физических упражнениях, их структуре, оздоровительном воздействии на организм;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целенаправленно развивать физические качества и координационные способности;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двигательные умения в соответствии с особенностями возрастного развития и на этой основе расширять двигательный опыт, создавая ситуации радости и удовольствия в движении;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формировать устойчивый интерес к регулярным занятиям физической культурой и различным видам физкультурно-спортивной деятельности.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1ECA46-20D7-417F-806F-A819C2CE9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459432"/>
            <a:ext cx="7933588" cy="122553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 </a:t>
            </a:r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«Социально–коммуникативное развитие»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3800" y="774014"/>
            <a:ext cx="8505092" cy="4676788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Цель социально-коммуникативного развития дошкольников состоит в развитии навыков социального поведения; умении адаптироваться к разным условиям социума, развитие уверенности и самостоятельности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 развитие положительного отношения ребёнка к себе, к сверстникам, взрослым людям и окружающему миру;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создание условий для формирования у ребёнка уверенности в себе, в своих возможностях, в том, что он хороший, его любят;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формирование чувства собственного достоинства, осознания своих прав и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 воспитание уважения и терпимости к детям и взрослым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оказание помощи при необходимости друг другу, планирование совместной деятельности, соподчинении и контроле своих желаний, согласовании с партнёрами по деятельности мнений и действий;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развитие ответственности за друга, общее дело, данное слово;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умение распознавать эмоциональные переживания и состояния окружающих, выражение собственных переживаний;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формирование социальных навыков: освоение различных способов разрешения конфликтных ситуаций, умений договориться, соблюдать очерёдность, устанавливать новые контакты;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развитие интереса к труду, желание трудиться, воспитание навыков элементарной трудовой деятельности;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содействие становлению внутренней позиции «Я — будущий школьник»; 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приобщение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</a:rPr>
              <a:t>гендерной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, семейной, гражданской принадлежности, нравственной основы патриотических чувств.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596094-22C7-4F0C-BFEC-DC870ED6B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74" y="-603448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«Познавательное развитие»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2898" y="764964"/>
            <a:ext cx="8258204" cy="487375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познавательного развития дошкольников состоит в расширении и обогащении ориентировки в окружающем мире, проживании ребёнком познавательно-исследовательской деятельности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	Образовательные задачи: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содействовать проявлению и развитию у дошкольников потребности в активном взаимодействии с окружающей действительностью, любознательности, радости открытий нового на основе вопросов, практических действий и выбора;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помогать ребёнку применять открытые им способы познания в разных видах деятельности, неожиданных комбинациях;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поддерживать процесс поиска вариантов продолжения и завершения гипотетических знаний путём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опытничества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и экспериментирования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обогащать сенсорный опыт ребёнка.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442F42-2990-4475-8A12-ACD51ED05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80" y="-459432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«Речевое развитие»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3080" y="888899"/>
            <a:ext cx="8043890" cy="468632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речевого развития дошкольников состоит в овладении речью как средством общения и культуры, происходящим в различных видах деятельности (познавательно-исследовательской, коммуникативной, восприятии художественной литературы и других), освоенной как с помощью взрослых, так и самостоятельно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создавать условия для развития свободного общения воспитанников со взрослыми и детьми; 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все компоненты устной речи детей (лексической стороны, грамматического строя речи, произносительной стороны речи; связной речи — диалогической и монологической форм) в различных видах деятельности;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формировать интерес и потребность в чтении, эмоционально-образное восприятие произведений разных жанров (сказки, рассказа, стихотворения, малых фольклорных форм);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чуткость к выразительным средствам художественной речи, умение воспроизводить эти средства в своём творчестве.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046EA8-4889-494C-A206-91EEF9953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4" y="-648487"/>
            <a:ext cx="7901014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«Художественно – эстетическое развитие»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8487"/>
            <a:ext cx="8329642" cy="4472006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художественного творчества развития дошкольников состоит во взаимодействии и проникновении различных видов искусства и художественной деятельности в образовательный процесс дошкольной организации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художественной культуры: представления о специфике изобразительного искусства, потребности в художественном творчестве и в общении с искусством, первоначальные понятия о выразительных возможностях языка искусства;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продуктивной деятельности;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интереса к различным видам искусства (пластическим и сценическим);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художественного мышления, художественного мировидения, художественной ментальности, эмоционально-чувственного отношения к предметам и явлениям действительности;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потребности в художественном творчестве (изобразительном, художественно-речевом, музыкально-пластическом);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обучение основам создания художественных образов, формирование практических навыков работы в различных видах   художественной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приобщение детей к лучшим образцам отечественного и мирового искусства, воспитание у детей уважения, эмоционально- ценностного отношения к искусству.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36C71F-6542-4C96-924F-07EE987A7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76" y="-549961"/>
            <a:ext cx="7972452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«Физическое развитие»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761617"/>
            <a:ext cx="8258204" cy="4543444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физического развития детей дошкольного возраста заключается в создании благоприятных условий для оптимального физического развития, формирования базиса физической культуры личности.</a:t>
            </a:r>
          </a:p>
          <a:p>
            <a:pPr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Оздоровительные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обеспечивать охрану жизни детей;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совершенствовать работу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сердечно-сосудистой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, дыхательной, нервной систем организма ребёнка;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повышать его работоспособность;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осуществлять закаливание растущего организма. 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   Образовательные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систему знаний о физических упражнениях, их структуре, оздоровительном воздействии на организм;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целенаправленно развивать физические качества и координационные способности;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двигательные умения в соответствии с особенностями возрастного развития и на этой основе расширять двигательный опыт, создавая ситуации радости и удовольствия в движении;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формировать устойчивый интерес к регулярным занятиям физической культурой и различным видам физкультурно-спортивной деятельности.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C9C39-570E-4049-8E8C-ABD61A26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3982E9-16A2-497D-9363-0BA00FF3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4" y="0"/>
            <a:ext cx="9127859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B1E5A4B1-0949-4287-BF35-EFF59F2FA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4464496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Планируемые результаты освоения детьми основной образовательной программы дошкольного образования</a:t>
            </a:r>
          </a:p>
          <a:p>
            <a:pPr fontAlgn="base"/>
            <a:r>
              <a:rPr lang="ru-RU" sz="2200" dirty="0">
                <a:solidFill>
                  <a:srgbClr val="C00000"/>
                </a:solidFill>
              </a:rPr>
              <a:t> 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Планируемые результаты освоения детьми основной общеобразовательной программы дошкольного образования подразделяются на итоговые и промежуточные.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Для определения как промежуточных, так и итогового результатов освоения Программы большое значение имеет социальный портрет ребёнка 7 лет, освоившего основную общеобразовательную программу дошкольного образования. Являясь целевым ориентиром системы дошкольного образования, указанный социальный портрет отражает согласованные интересы и потребности семьи</a:t>
            </a:r>
            <a:r>
              <a:rPr lang="ru-RU" sz="2200" i="1" dirty="0">
                <a:solidFill>
                  <a:schemeClr val="accent2">
                    <a:lumMod val="75000"/>
                  </a:schemeClr>
                </a:solidFill>
              </a:rPr>
              <a:t>, 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общества и государства в области образования детей дошкольного возраста.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Формирование социального портрета ребёнка 7 лет, освоившего основную общеобразовательную программу дошкольного образования, осуществлялось также по следующим основаниям: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по принципу </a:t>
            </a:r>
            <a:r>
              <a:rPr lang="ru-RU" sz="2200" dirty="0" err="1">
                <a:solidFill>
                  <a:schemeClr val="accent2">
                    <a:lumMod val="75000"/>
                  </a:schemeClr>
                </a:solidFill>
              </a:rPr>
              <a:t>интегративности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, или возможности формирования качества в ходе освоения всех или большинства образовательных областей;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в соответствии с новообразованиями, появляющимися у ребёнка к концу дошкольного возраста, если процесс его развития в ходе освоения Программы был правильно организован;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с учётом возможности формирования того или иного качества в процессе освоения Программы</a:t>
            </a:r>
            <a:r>
              <a:rPr lang="ru-RU" sz="2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1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C26886-E156-4076-969B-13330CDFC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1" y="0"/>
            <a:ext cx="912785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518" y="-321098"/>
            <a:ext cx="8290778" cy="150019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Взаимодействие педагогического коллектива с семьями воспитанников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1968" y="764704"/>
            <a:ext cx="8258204" cy="44720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b="1" i="1" u="sng" dirty="0">
                <a:solidFill>
                  <a:schemeClr val="accent1">
                    <a:lumMod val="50000"/>
                  </a:schemeClr>
                </a:solidFill>
              </a:rPr>
              <a:t>Цель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u="sng" dirty="0">
                <a:solidFill>
                  <a:schemeClr val="accent1">
                    <a:lumMod val="50000"/>
                  </a:schemeClr>
                </a:solidFill>
              </a:rPr>
              <a:t>Установление сотруднических отношений с родителями в процессе развития и воспитания детей раннего и дошкольного возрастав условиях ДОУ и семьи; создание единого образовательного пространства.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u="sng" dirty="0">
                <a:solidFill>
                  <a:schemeClr val="accent1">
                    <a:lumMod val="50000"/>
                  </a:schemeClr>
                </a:solidFill>
              </a:rPr>
              <a:t>Основные принципы в работе с семьями воспитанников: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открытость детского сада для семьи;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сотрудничество педагогов и родителей в воспитании детей;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создание единой развивающей среды, обеспечивающей единые подходы к 	  	   развитию личности в семье и детском коллективе. </a:t>
            </a:r>
          </a:p>
          <a:p>
            <a:r>
              <a:rPr lang="ru-RU" b="1" u="sng" dirty="0">
                <a:solidFill>
                  <a:schemeClr val="accent1">
                    <a:lumMod val="50000"/>
                  </a:schemeClr>
                </a:solidFill>
              </a:rPr>
              <a:t>Функции работы образовательного учреждения с семьей: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ознакомление родителей с содержанием и методикой образовательного  	 	   процесса;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психолого-педагогическое просвещение;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вовлечение родителей в совместную с детьми и педагогами деятельность;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 - помощь семьям, испытывающим какие-либо трудности;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- взаимодействие педагогов с общественными организациями родителей –   	  	   родительскими комитетами.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2144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     Пояснительная записка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87F0D4-B187-46AE-ACA4-99FFB1B55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32656"/>
            <a:ext cx="8433654" cy="5915744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Основная  образовательная программа дошкольного образования (далее - Программа) является документом,  представляющим модель образовательного процесса муниципального автономного учреждения дошкольного образования «Викуловская средняя общеобразовательная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шкла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№ 2»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Программа  обеспечивает разностороннее развитие детей в возрасте от 2 до 7 лет с учетом их возрастных и индивидуальных особенностей по основным направлениям: </a:t>
            </a: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физическому, социально-коммуникат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ивному, </a:t>
            </a: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познавательному, речевому и художественно-эстетическому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E15DD6-AACE-4199-A0F2-1ED2F15B7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20688"/>
            <a:ext cx="7467600" cy="5116654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Образовательная программа дошкольного образования разработана самостоятельно и утверждена образовательным учреждением в соответствии с федеральным государственным образовательным стандартом дошкольного образования и с учетом соответствующей примерной основной образовательной программы дошкольного образования «Мозаика» (авторы-составители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В.Ю.Белькович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Н.В.Гребёнкина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И.А.Кильдышева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ru-RU" sz="2400" b="1" u="sng" dirty="0">
                <a:solidFill>
                  <a:srgbClr val="FF0000"/>
                </a:solidFill>
              </a:rPr>
              <a:t>Цель и задачи реализации программы</a:t>
            </a:r>
            <a:br>
              <a:rPr lang="ru-RU" sz="2400" b="1" u="sng" dirty="0">
                <a:solidFill>
                  <a:schemeClr val="tx2"/>
                </a:solidFill>
              </a:rPr>
            </a:br>
            <a:endParaRPr lang="ru-RU" sz="2400" b="1" u="sng" dirty="0">
              <a:solidFill>
                <a:schemeClr val="tx2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9DCB94-A48C-4479-8658-B0BCFC28A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4435"/>
            <a:ext cx="8362216" cy="4962540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>
                <a:solidFill>
                  <a:srgbClr val="C00000"/>
                </a:solidFill>
              </a:rPr>
              <a:t>Целью программы является: </a:t>
            </a:r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расширение возможностей развития личностного потенциала и способностей каждого ребенка дошкольного возраста</a:t>
            </a:r>
          </a:p>
          <a:p>
            <a:r>
              <a:rPr lang="ru-RU" sz="3400" dirty="0">
                <a:solidFill>
                  <a:srgbClr val="C00000"/>
                </a:solidFill>
              </a:rPr>
              <a:t>Программа направлена на реализацию следующих задач: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1)обеспечение условий здорового образа жизни и безопасности ребенка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2)охраны и укрепления физического и психического здоровья детей, в том числе их эмоционального благополучия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3)обеспечения равных возможностей для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и других особенностей (в том числе ограниченных возможностей здоровья)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4)обеспечения преемственности целей, задач и содержания образования, реализуемых в рамках образовательных программ различных уровней (далее – преемственность основных образовательных программ дошкольного и начального общего образования)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5)создания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6) объединения обучения и воспитания в целостный образовательный процесс на основе духовно-нравственных и </a:t>
            </a:r>
            <a:r>
              <a:rPr lang="ru-RU" sz="3400" dirty="0" err="1">
                <a:solidFill>
                  <a:schemeClr val="accent3">
                    <a:lumMod val="50000"/>
                  </a:schemeClr>
                </a:solidFill>
              </a:rPr>
              <a:t>социокультурных</a:t>
            </a:r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 ценностей и принятых в обществе правил и норм поведения в интересах человека, семьи, общества;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358114" cy="1439850"/>
          </a:xfrm>
        </p:spPr>
        <p:txBody>
          <a:bodyPr>
            <a:normAutofit/>
          </a:bodyPr>
          <a:lstStyle/>
          <a:p>
            <a:pPr lvl="2" algn="ctr"/>
            <a:r>
              <a:rPr lang="ru-RU" sz="2400" b="1" u="sng" dirty="0">
                <a:solidFill>
                  <a:srgbClr val="FF0000"/>
                </a:solidFill>
              </a:rPr>
              <a:t>Основные принципы дошкольного образования: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87BD22-2D92-4591-8F48-54820A16A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39" y="548680"/>
            <a:ext cx="8429684" cy="4688026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/>
              <a:t> </a:t>
            </a:r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поддержка инициативы детей в различных видах деятельности;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сотрудничество Организации с семьей;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приобщение детей к </a:t>
            </a:r>
            <a:r>
              <a:rPr lang="ru-RU" sz="6400" dirty="0" err="1">
                <a:solidFill>
                  <a:schemeClr val="accent1">
                    <a:lumMod val="50000"/>
                  </a:schemeClr>
                </a:solidFill>
              </a:rPr>
              <a:t>социокультурным</a:t>
            </a:r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нормам, традициям семьи, общества и государства;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формирование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29552" cy="928694"/>
          </a:xfrm>
        </p:spPr>
        <p:txBody>
          <a:bodyPr>
            <a:noAutofit/>
          </a:bodyPr>
          <a:lstStyle/>
          <a:p>
            <a:pPr algn="ctr"/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b="1" dirty="0"/>
            </a:br>
            <a:br>
              <a:rPr lang="ru-RU" sz="2400" b="1" dirty="0"/>
            </a:br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000" b="1" u="sng" dirty="0">
                <a:solidFill>
                  <a:srgbClr val="FF0000"/>
                </a:solidFill>
              </a:rPr>
              <a:t>Целевые ориентиры образования   в младенческом и раннем возрасте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F4DD2A-315F-42FD-BEFC-5CB1C79DD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0891" y="548680"/>
            <a:ext cx="8362216" cy="44624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• 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ребёнок интересуется окружающими предметами и активно действует с ними;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использует специфические, культурно фиксированные предметные действия, знает назначение бытовых предметов (ложки, расчёски,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владеет активной речью, включённой в общение;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стремится к общению со взрослыми и активно подражает им в движениях и действиях;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проявляет интерес к сверстникам; наблюдает за их действиями и подражает им;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 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 у ребёнка развита крупная моторика, он стремится осваивать различные виды движения (бег, лазанье, перешагивание и пр.).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643998" cy="14398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Целевые ориентиры на этапе завершения дошкольного образования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FE4FC45-6D37-436B-8F70-7BF05F649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7543801" cy="4023360"/>
          </a:xfrm>
        </p:spPr>
        <p:txBody>
          <a:bodyPr>
            <a:normAutofit lnSpcReduction="10000"/>
          </a:bodyPr>
          <a:lstStyle/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овладевает основными культурными способами деятельности, проявляет инициативу и самостоятельность в разных видах деятельности 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 ребёнок обладает развитым воображением;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достаточно хорошо владеет устной речью;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  у ребёнка развита крупная и мелкая моторика;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ребёнок способен к волевым усилиям;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ребёнок проявляет любознательность, задаёт вопросы;</a:t>
            </a:r>
          </a:p>
          <a:p>
            <a:endParaRPr lang="ru-RU" sz="19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«Познавательное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50DAB7-6E22-4D9B-A271-E29384915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38763"/>
            <a:ext cx="8258204" cy="487375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познавательного развития дошкольников состоит в расширении и обогащении ориентировки в окружающем мире, проживании ребёнком познавательно-исследовательской деятельности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	Образовательные задачи: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содействовать проявлению и развитию у дошкольников потребности в активном взаимодействии с окружающей действительностью, любознательности, радости открытий нового на основе вопросов, практических действий и выбора;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помогать ребёнку применять открытые им способы познания в разных видах деятельности, неожиданных комбинациях;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поддерживать процесс поиска вариантов продолжения и завершения гипотетических знаний путём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опытничества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и экспериментирования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обогащать сенсорный опыт ребёнка.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«Речевое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E0DA9A-E6CC-4ACB-8B44-12621E913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704664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043890" cy="468632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речевого развития дошкольников состоит в овладении речью как средством общения и культуры, происходящим в различных видах деятельности (познавательно-исследовательской, коммуникативной, восприятии художественной литературы и других), освоенной как с помощью взрослых, так и самостоятельно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создавать условия для развития свободного общения воспитанников со взрослыми и детьми; 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все компоненты устной речи детей (лексической стороны, грамматического строя речи, произносительной стороны речи; связной речи — диалогической и монологической форм) в различных видах деятельности;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формировать интерес и потребность в чтении, эмоционально-образное восприятие произведений разных жанров (сказки, рассказа, стихотворения, малых фольклорных форм);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чуткость к выразительным средствам художественной речи, умение воспроизводить эти средства в своём творчестве.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</TotalTime>
  <Words>2271</Words>
  <Application>Microsoft Office PowerPoint</Application>
  <PresentationFormat>Экран (4:3)</PresentationFormat>
  <Paragraphs>162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Mongolian Baiti</vt:lpstr>
      <vt:lpstr>Times New Roman</vt:lpstr>
      <vt:lpstr>Ретро</vt:lpstr>
      <vt:lpstr>Презентация PowerPoint</vt:lpstr>
      <vt:lpstr>     Пояснительная записка</vt:lpstr>
      <vt:lpstr>Презентация PowerPoint</vt:lpstr>
      <vt:lpstr>       Цель и задачи реализации программы </vt:lpstr>
      <vt:lpstr>Основные принципы дошкольного образования:</vt:lpstr>
      <vt:lpstr>                  Целевые ориентиры образования   в младенческом и раннем возрасте</vt:lpstr>
      <vt:lpstr>Целевые ориентиры на этапе завершения дошкольного образования</vt:lpstr>
      <vt:lpstr>Цели и задачи образовательной области  «Познавательное развитие»</vt:lpstr>
      <vt:lpstr>Цели и задачи образовательной области  «Речевое развитие»</vt:lpstr>
      <vt:lpstr>Цели и задачи образовательной области  «Художественно – эстетическое развитие»</vt:lpstr>
      <vt:lpstr>Цели и задачи образовательной области  «Физическое развитие»</vt:lpstr>
      <vt:lpstr> Цели и задачи образовательной области  «Социально–коммуникативное развитие»</vt:lpstr>
      <vt:lpstr>Цели и задачи образовательной области  «Познавательное развитие»</vt:lpstr>
      <vt:lpstr>Цели и задачи образовательной области  «Речевое развитие»</vt:lpstr>
      <vt:lpstr>Цели и задачи образовательной области  «Художественно – эстетическое развитие»</vt:lpstr>
      <vt:lpstr>Цели и задачи образовательной области  «Физическое развитие»</vt:lpstr>
      <vt:lpstr>Презентация PowerPoint</vt:lpstr>
      <vt:lpstr>Взаимодействие педагогического коллектива с семьями воспитанников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РњРЈРќРР¦РРџРђР›Р¬РќРћР• РђР’РўРћРќРћРњРќРћР• РЈР§Р Р•Р–Р”Р•РќРР• Р”РћРЁРљРћР›Р¬РќРћР“Рћ РћР‘Р РђР—РћР’РђРќРРЇ В«Р’РРљРЈР›РћР’РЎРљРР™  Р”Р•РўРЎРљРР™ РЎРђР” В«РљРѕР»РѕСЃРѕРєВ»  (РњРђРЈ Р”Рћ В«Р’РёРєСѓР»РѕРІСЃРєРёР№  РґРµС‚СЃРєРёР№ СЃР°Рґ В«РљРѕР»РѕСЃРѕРєВ» В  РџСЂРёРЅСЏС‚Рѕ РЅР° Р·Р°СЃРµРґР°РЅРёРё РїРµРґСЃРѕРІРµС‚Р° в„– 3                            РЈС‚РІРµСЂР¶РґР°СЋ:  РћС‚    В« 01 В»  РґРµРєР°Р±СЂСЏ    2015РіРѕРґР°                                     Р”РёСЂРµРєС‚РѕСЂ РњРђРЈ Р”Рћ                                                                                                      В«Р’РёРєСѓР»РѕРІСЃРєРёР№ РґРµС‚СЃРєРёР№ СЃР°Рґ                                                                                             В«РљРѕР»РѕСЃРѕРєВ»                                                                                              РЎРµСЂРґСЋРєРѕРІР° Р›.Рќ. ________                                                                                              РџСЂРёРєР°Р· в„–  _____________                                                                                              РћС‚ В«      В» _____2015РіРѕРґР°                                     В  В  В  В  В  В  В РњРЈРќРР¦РРџРђР›Р¬РќРћР• РђР’РўРћРќРћРњРќРћР• РЈР§Р Р•Р–Р”Р•РќРР• Р”РћРЁРљРћР›Р¬РќРћР“Рћ РћР‘Р РђР—РћР’РђРќРРЇ В«Р’РРљРЈР›РћР’РЎРљРР™  Р”Р•РўРЎРљРР™ РЎРђР” В«РљРѕР»РѕСЃРѕРєВ»  (РњРђРЈ Р”Рћ В«Р’РёРєСѓР»РѕРІСЃРєРёР№  РґРµС‚СЃРєРёР№ СЃР°Рґ В«РљРѕР»РѕСЃРѕРєВ» В  РџСЂРёРЅСЏС‚Рѕ РЅР° Р·Р°СЃРµРґР°РЅРёРё РїРµРґСЃРѕРІРµС‚Р° в„– 3                            РЈС‚РІРµСЂР¶РґР°СЋ:  РћС‚    В« 01 В»  РґРµРєР°Р±СЂСЏ    2015РіРѕРґР°                                     Р”РёСЂРµРєС‚РѕСЂ РњРђРЈ Р”Рћ                                                                                                      В«Р’РёРєСѓР»РѕРІСЃРєРёР№ РґРµС‚СЃРєРёР№ СЃР°Рґ                                                                                             В«РљРѕР»РѕСЃРѕРєВ»                                                                                              РЎРµСЂРґСЋРєРѕРІР° Р›.Рќ. ________</dc:title>
  <dc:creator>007</dc:creator>
  <cp:lastModifiedBy>Школа</cp:lastModifiedBy>
  <cp:revision>28</cp:revision>
  <dcterms:created xsi:type="dcterms:W3CDTF">2016-03-27T11:43:47Z</dcterms:created>
  <dcterms:modified xsi:type="dcterms:W3CDTF">2021-07-01T09:26:53Z</dcterms:modified>
</cp:coreProperties>
</file>