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56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438272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228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s://ru4.anyfad.com/items/t1@3c1a219c-a96e-4aef-89cb-1561cac77b51/Tutovyy-shelkopry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" y="4606626"/>
            <a:ext cx="3053113" cy="225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gri-news.ru/userfiles/images/Kapus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508" y="4589991"/>
            <a:ext cx="3059832" cy="232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zdorovo-zhivi.ru/wp-content/uploads/2018/06/babochkivredipolza_D587129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9"/>
          <a:stretch/>
        </p:blipFill>
        <p:spPr bwMode="auto">
          <a:xfrm>
            <a:off x="3059831" y="0"/>
            <a:ext cx="3024337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rostok.guru/wp-content/auploads/313754/tlya_komnatnyh_rasteniya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0"/>
            <a:ext cx="3059832" cy="229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ecosystema.ru/08nature/butt/m1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4"/>
          <a:stretch/>
        </p:blipFill>
        <p:spPr bwMode="auto">
          <a:xfrm>
            <a:off x="6718" y="2283672"/>
            <a:ext cx="3053113" cy="232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mayaclinic.in/patient-education/wp-content/uploads/2014/08/mosquito_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636" y="4600544"/>
            <a:ext cx="3080872" cy="225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cdn.bolshoyvopros.ru/files/users/images/0f/6e/0f6e620637f7a231b5d61c49d074a12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73" y="2283671"/>
            <a:ext cx="3033727" cy="234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zin.ru/Animalia/Coleoptera/images/gumen17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" y="-27384"/>
            <a:ext cx="314420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2637" y="2420888"/>
            <a:ext cx="3080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 и природа: роль насекомых в жизни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76342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imple-fauna.ru/wp-content/uploads/2016/01/pchely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3114"/>
            <a:ext cx="5715000" cy="2752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irmeda.biz/wp-content/uploads/2015/03/ukus-pche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9" y="3322526"/>
            <a:ext cx="5180692" cy="353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15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gronomu.com/media/res/3/3/5/1/4/33514.or2iko.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3749"/>
            <a:ext cx="9144000" cy="387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64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onnik-enigma.ru/wp-content/uploads/2018/06/pchely-i-med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87" y="4005064"/>
            <a:ext cx="5184076" cy="259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planet-wissen.de/natur/pflanzen/pflanzen_wie_wir/kamillenbluetemitbesuchvoneinemfliegendenliebesboten100~_v-ARDFotogaler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3290"/>
            <a:ext cx="5848400" cy="328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34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go3.imgsmail.ru/imgpreview?key=4db09b206bc652f7&amp;mb=imgdb_preview_12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6632"/>
            <a:ext cx="481965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medvedrossii.ru/wp-content/uploads/2014/01/pchely_razlichayutsya_po_metodam_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270549"/>
            <a:ext cx="48482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74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lh4.ggpht.com/_j7EB1i9lgls/TR3V5ywXzmI/AAAAAAAADzo/tKIHYIjLv4M/honey%5B1%5D_thumb%5B2%5D.jpg?imgmax=8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416824" cy="2968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56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s1.uclg.ru/images/52ffec3a82e9e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4" y="32257"/>
            <a:ext cx="9124139" cy="345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ok-t.ru/studopediaru/baza15/381979742644.files/image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9" y="3463582"/>
            <a:ext cx="904186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49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9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</cp:revision>
  <dcterms:created xsi:type="dcterms:W3CDTF">2019-12-25T05:55:51Z</dcterms:created>
  <dcterms:modified xsi:type="dcterms:W3CDTF">2020-02-25T08:25:16Z</dcterms:modified>
</cp:coreProperties>
</file>