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76" r:id="rId3"/>
    <p:sldId id="264" r:id="rId4"/>
    <p:sldId id="260" r:id="rId5"/>
    <p:sldId id="265" r:id="rId6"/>
    <p:sldId id="266" r:id="rId7"/>
    <p:sldId id="267" r:id="rId8"/>
    <p:sldId id="270" r:id="rId9"/>
    <p:sldId id="275" r:id="rId10"/>
    <p:sldId id="271" r:id="rId11"/>
    <p:sldId id="274" r:id="rId12"/>
    <p:sldId id="272" r:id="rId13"/>
    <p:sldId id="273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C7576-5527-4A20-994E-C13C702D780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F2DFF-AE32-488A-9522-716CD2865A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2DFF-AE32-488A-9522-716CD2865A1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Летняя оздоровительная  кампания – 2019 года 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15212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принятия ребёнка в лагерь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848872" cy="3073896"/>
          </a:xfrm>
        </p:spPr>
        <p:txBody>
          <a:bodyPr/>
          <a:lstStyle/>
          <a:p>
            <a:pPr marL="342900" lvl="0" indent="-342900" algn="l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аявление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родителей на имя руководителя о принятии ребёнка в пришкольный лагерь;</a:t>
            </a:r>
          </a:p>
          <a:p>
            <a:pPr marL="342900" lvl="0" indent="-342900" algn="l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Справка из органов социальной защиты (категория малоимущие семьи);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Договор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о взаимоотношениях образовательного учреждения и родителей на пользование услугами пришкольного лагеря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;</a:t>
            </a:r>
          </a:p>
          <a:p>
            <a:pPr marL="342900" lvl="0" indent="-342900" algn="l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Квитанция об оплате 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2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8206680" cy="115212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1 дня пребывания: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848872" cy="3073896"/>
          </a:xfrm>
        </p:spPr>
        <p:txBody>
          <a:bodyPr/>
          <a:lstStyle/>
          <a:p>
            <a:pPr marL="342900" indent="-342900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2400 рублей, </a:t>
            </a:r>
          </a:p>
          <a:p>
            <a:pPr marL="342900" indent="-342900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родительская доплата 1200 </a:t>
            </a:r>
          </a:p>
        </p:txBody>
      </p:sp>
    </p:spTree>
    <p:extLst>
      <p:ext uri="{BB962C8B-B14F-4D97-AF65-F5344CB8AC3E}">
        <p14:creationId xmlns:p14="http://schemas.microsoft.com/office/powerpoint/2010/main" xmlns="" val="36452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352928" cy="182763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Срок предоставления документов –  до 20 мая 2019 г.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63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496944" cy="2304255"/>
          </a:xfrm>
        </p:spPr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b="1" dirty="0">
                <a:latin typeface="Times New Roman"/>
                <a:ea typeface="Calibri"/>
              </a:rPr>
              <a:t>«Для детей нужно играть так же, как и для взрослых, только еще лучше</a:t>
            </a:r>
            <a:r>
              <a:rPr lang="ru-RU" b="1" dirty="0" smtClean="0">
                <a:latin typeface="Times New Roman"/>
                <a:ea typeface="Calibri"/>
              </a:rPr>
              <a:t>»</a:t>
            </a:r>
            <a:br>
              <a:rPr lang="ru-RU" b="1" dirty="0" smtClean="0">
                <a:latin typeface="Times New Roman"/>
                <a:ea typeface="Calibri"/>
              </a:rPr>
            </a:br>
            <a:r>
              <a:rPr lang="ru-RU" dirty="0" smtClean="0">
                <a:latin typeface="Times New Roman"/>
                <a:ea typeface="Calibri"/>
              </a:rPr>
              <a:t/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 smtClean="0">
                <a:latin typeface="Times New Roman"/>
                <a:ea typeface="Calibri"/>
              </a:rPr>
              <a:t>К. Станиславский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54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768A~1\AppData\Local\Temp\Rar$DRa1728.40729\IMG-7e9965d83d609f65811ed2dc227a407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445736" cy="3260981"/>
          </a:xfrm>
          <a:prstGeom prst="rect">
            <a:avLst/>
          </a:prstGeom>
          <a:noFill/>
        </p:spPr>
      </p:pic>
      <p:pic>
        <p:nvPicPr>
          <p:cNvPr id="1027" name="Picture 3" descr="C:\Users\10768A~1\AppData\Local\Temp\Rar$DRa1728.44000\IMG-221c9d386f668f1159fca376de92fed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707904" cy="2780928"/>
          </a:xfrm>
          <a:prstGeom prst="rect">
            <a:avLst/>
          </a:prstGeom>
          <a:noFill/>
        </p:spPr>
      </p:pic>
      <p:pic>
        <p:nvPicPr>
          <p:cNvPr id="1028" name="Picture 4" descr="C:\Users\10768A~1\AppData\Local\Temp\Rar$DRa1728.46154\IMG-3049e80e138e5000d2ad356ea39356df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648"/>
            <a:ext cx="2322258" cy="3096344"/>
          </a:xfrm>
          <a:prstGeom prst="rect">
            <a:avLst/>
          </a:prstGeom>
          <a:noFill/>
        </p:spPr>
      </p:pic>
      <p:pic>
        <p:nvPicPr>
          <p:cNvPr id="1029" name="Picture 5" descr="C:\Users\10768A~1\AppData\Local\Temp\Rar$DRa1728.47455\IMG-517872f1e219370085e83d6912605cb2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429000"/>
            <a:ext cx="4104456" cy="3078342"/>
          </a:xfrm>
          <a:prstGeom prst="rect">
            <a:avLst/>
          </a:prstGeom>
          <a:noFill/>
        </p:spPr>
      </p:pic>
      <p:pic>
        <p:nvPicPr>
          <p:cNvPr id="1030" name="Picture 6" descr="C:\Users\10768A~1\AppData\Local\Temp\Rar$DRa1728.3432\IMG-bce07cc5688a651497569f15135f416a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60648"/>
            <a:ext cx="2715766" cy="3621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98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смен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смена: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03.06.2019 -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24.06.2019  в составе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160  обучающихся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смена: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01.08.2019 - 21.08.2019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составе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75 обучающихся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576065"/>
          </a:xfrm>
        </p:spPr>
        <p:txBody>
          <a:bodyPr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Кондыгина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Мария Владимировна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Новикова Екатерина Михайловна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28083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223" y="2348880"/>
            <a:ext cx="279137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4256212" cy="639762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Николаевна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247455" cy="741759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Поважаева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Анна Леонидовна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3756"/>
            <a:ext cx="2880320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68893"/>
            <a:ext cx="2999581" cy="399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2671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Механизм реализации программы: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68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«Театральное лето – 2019»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83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824536"/>
          </a:xfrm>
        </p:spPr>
        <p:txBody>
          <a:bodyPr/>
          <a:lstStyle/>
          <a:p>
            <a:pPr algn="just">
              <a:spcAft>
                <a:spcPts val="1000"/>
              </a:spcAft>
              <a:tabLst>
                <a:tab pos="216217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Конкурс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молодых талантов «Театр одного актера»,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216217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Театр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мод, Театр пародий, театральный «Капустник»,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216217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Концерт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«Внимание! Премьера!»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1000"/>
              </a:spcAft>
              <a:tabLst>
                <a:tab pos="216217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Церемония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награждения «Золотая маска – 2019»,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1000"/>
              </a:spcAft>
              <a:tabLst>
                <a:tab pos="216217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Театр начинается с вешалки»,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216217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Квест-игра  «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Театральные профессии»,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216217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Интерактивно-развлекательной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программе «Что наша жизнь? Игра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!»   </a:t>
            </a:r>
          </a:p>
          <a:p>
            <a:pPr algn="just">
              <a:spcAft>
                <a:spcPts val="1000"/>
              </a:spcAft>
              <a:tabLst>
                <a:tab pos="216217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Шоу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«Король импровизации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»  </a:t>
            </a:r>
          </a:p>
          <a:p>
            <a:pPr algn="just">
              <a:spcAft>
                <a:spcPts val="1000"/>
              </a:spcAft>
              <a:tabLst>
                <a:tab pos="216217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Тематической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дискотеке «Маска, я вас знаю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!»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2162175" algn="l"/>
              </a:tabLst>
            </a:pP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36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86409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Режим дня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6400800" cy="1752600"/>
          </a:xfrm>
        </p:spPr>
        <p:txBody>
          <a:bodyPr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521551"/>
              </p:ext>
            </p:extLst>
          </p:nvPr>
        </p:nvGraphicFramePr>
        <p:xfrm>
          <a:off x="179512" y="1628800"/>
          <a:ext cx="8784976" cy="5284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28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303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 – 9.30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детей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267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 – 9.30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Поднятие флага РФ. Линейка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267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9.45 – 10.00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Зарядка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55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 – 10.30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 (1 смена)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Отрядные дела (2 смена)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303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10.30 – 11.00 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 Отрядные дела (1смена). Завтрак (2смена)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267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11.00 – 12.00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Общелагерное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мероприятие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267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12.00 – 13.00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Спортивно-оздоровительные дела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303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13.00 – 13.30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(1смена). Отрядные дела (2 смена)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303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13.30 – 14.00 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(2 смена). Отрядные дела (1 смена)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55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  - 15.30 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Тихий час (дети до 10 лет) Просмотр мультфильмов, фильмов (дети старше 10 лет)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267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15.30 – 16.00 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Полдник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267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16.00-16.30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кружков и секций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267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16.30 – 16.45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Отрядные огоньки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  <a:tr h="701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16.45 – 17.00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Линейка, опускание флага РФ, операция «ЧУК», уход детей домой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39" marR="351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13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дневного сна для детей до 10 лет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355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Летняя оздоровительная  кампания – 2019 года  </vt:lpstr>
      <vt:lpstr>Слайд 2</vt:lpstr>
      <vt:lpstr>Сроки смен</vt:lpstr>
      <vt:lpstr>Слайд 4</vt:lpstr>
      <vt:lpstr>Слайд 5</vt:lpstr>
      <vt:lpstr>Механизм реализации программы: </vt:lpstr>
      <vt:lpstr>Слайд 7</vt:lpstr>
      <vt:lpstr>Режим дня </vt:lpstr>
      <vt:lpstr>Изменения: </vt:lpstr>
      <vt:lpstr> Перечень документов, необходимых для принятия ребёнка в лагерь </vt:lpstr>
      <vt:lpstr>Стоимость 1 дня пребывания: </vt:lpstr>
      <vt:lpstr> Срок предоставления документов –  до 20 мая 2019 г.   </vt:lpstr>
      <vt:lpstr>  «Для детей нужно играть так же, как и для взрослых, только еще лучше»  К. Станиславский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</dc:title>
  <dc:creator>Фокина Лидия Петровна</dc:creator>
  <cp:keywords>Шаблон презентации</cp:keywords>
  <cp:lastModifiedBy>Учитель 10</cp:lastModifiedBy>
  <cp:revision>69</cp:revision>
  <dcterms:created xsi:type="dcterms:W3CDTF">2014-07-06T18:18:01Z</dcterms:created>
  <dcterms:modified xsi:type="dcterms:W3CDTF">2019-02-13T07:52:10Z</dcterms:modified>
</cp:coreProperties>
</file>