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3" Type="http://schemas.openxmlformats.org/officeDocument/2006/relationships/audio" Target="../media/audio7.wav"/><Relationship Id="rId7" Type="http://schemas.openxmlformats.org/officeDocument/2006/relationships/image" Target="../media/image39.emf"/><Relationship Id="rId12" Type="http://schemas.openxmlformats.org/officeDocument/2006/relationships/image" Target="../media/image50.emf"/><Relationship Id="rId17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49.emf"/><Relationship Id="rId5" Type="http://schemas.openxmlformats.org/officeDocument/2006/relationships/image" Target="../media/image44.emf"/><Relationship Id="rId15" Type="http://schemas.openxmlformats.org/officeDocument/2006/relationships/image" Target="../media/image53.emf"/><Relationship Id="rId10" Type="http://schemas.openxmlformats.org/officeDocument/2006/relationships/image" Target="../media/image48.emf"/><Relationship Id="rId4" Type="http://schemas.openxmlformats.org/officeDocument/2006/relationships/image" Target="../media/image43.emf"/><Relationship Id="rId9" Type="http://schemas.openxmlformats.org/officeDocument/2006/relationships/image" Target="../media/image47.emf"/><Relationship Id="rId14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3" Type="http://schemas.openxmlformats.org/officeDocument/2006/relationships/audio" Target="../media/audio8.wav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5" Type="http://schemas.openxmlformats.org/officeDocument/2006/relationships/image" Target="../media/image57.emf"/><Relationship Id="rId10" Type="http://schemas.openxmlformats.org/officeDocument/2006/relationships/image" Target="../media/image62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113</Words>
  <Application>Microsoft Office PowerPoint</Application>
  <PresentationFormat>Экран (4:3)</PresentationFormat>
  <Paragraphs>40</Paragraphs>
  <Slides>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1</cp:lastModifiedBy>
  <cp:revision>111</cp:revision>
  <dcterms:created xsi:type="dcterms:W3CDTF">2018-05-17T08:42:44Z</dcterms:created>
  <dcterms:modified xsi:type="dcterms:W3CDTF">2018-07-25T17:25:51Z</dcterms:modified>
</cp:coreProperties>
</file>