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70" r:id="rId7"/>
    <p:sldId id="262" r:id="rId8"/>
    <p:sldId id="268" r:id="rId9"/>
    <p:sldId id="264" r:id="rId10"/>
    <p:sldId id="265" r:id="rId11"/>
    <p:sldId id="272" r:id="rId12"/>
    <p:sldId id="266" r:id="rId13"/>
    <p:sldId id="267" r:id="rId14"/>
    <p:sldId id="27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64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0666-D823-4CDA-B3FA-F9CBA559A737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B79F4-FF26-4EE6-9907-737C4EE3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1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B79F4-FF26-4EE6-9907-737C4EE3FE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67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91AA0E-4F31-40D1-A0AC-DB5D9730095D}" type="datetimeFigureOut">
              <a:rPr lang="ru-RU" smtClean="0"/>
              <a:t>09.02.2012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AA97774-65C6-4EB1-8727-F52196EEC21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001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Викуловская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Реализация программы дополнительного образования будущих первоклассников «Ступени детства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директора по методической работе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Арефьева Елена Валерьевна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356651"/>
            <a:ext cx="74168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сфере дополнительного образования</a:t>
            </a:r>
          </a:p>
          <a:p>
            <a:pPr lvl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Художественно-эстетическое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Лапп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О.Ю., Виснапу С.В.)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развитие способностей и склонностей в избранных видах искусств (музыка, вокал, хореография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3\Desktop\IMG_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7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356651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сфере дополнительного образования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Лингвистическое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(Маркова О.Ю,,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Абдрахманова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А.А.)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воспитания уважения к иностранному языку, развитие познавательного интереса в вопросах языкознания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356651"/>
            <a:ext cx="74168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сфере дополнительного образования</a:t>
            </a:r>
          </a:p>
          <a:p>
            <a:pPr lvl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Психолого-педагогическое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Шамановских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Н.В.)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психолого-психологическое ребенка в программе, его успешная адаптация к будущей школьной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40157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3\Desktop\IMG_0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8001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Викуловская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 № 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641848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Реализация программы дополнительного образования будущих первоклассников «Ступени детства</a:t>
            </a: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4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Заместитель директора по методической работе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Арефьева Елена Валерьевна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4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-910649"/>
            <a:ext cx="7992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реализации программы: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Свободный выбор ребенка видов и сфер деятельности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Предлагается большой выбор направления деятельности и темпов работы ребенка, форм представления результатов своего труда, степени участия в коллективных делах.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Ориентация на личностные интересы, потребности, способности ребенка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Дополнительное образование является предметно-ориентированным. ОУ обеспечивает ребенку условия реализации собственных интересов, развития его индивидуальных способностей.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Возможность свободного самоопределения и самореализации ребенка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«свободы от» (защита ребенка от подавления, угнетения, оскорбления достоинства) и воспитание «Свободы для» (создание комфортных условий для успешной самореализации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самопроявления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Единство обучения, воспитания, развития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многообразие видов и форм деятельности.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Практико-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основа дополнительного образования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Ребенок принимает посильное участие в  создание конкретного творческого продукта и  его коллективной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36261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276872"/>
            <a:ext cx="7848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Цель: развитие мотивации личности к познанию индивидуальных потребностей, развитию творческого потенциала и дальнейшей успешной школьной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613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997839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Расширение видов творческой деятельности;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Создание максимально комфортных условий;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Привлечение к реализации программы новых участников;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Изучение интересов и потребностей детей;</a:t>
            </a:r>
          </a:p>
          <a:p>
            <a:pPr lvl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Укрепление здоровья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содержательного досуга.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356651"/>
            <a:ext cx="7416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сфере дополнительного образования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Технологическое (Ломтева О.А.)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развитие практических навыков ребенка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3\Desktop\IMG_0058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7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356651"/>
            <a:ext cx="741682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сфере дополнительного образования</a:t>
            </a:r>
          </a:p>
          <a:p>
            <a:pPr lvl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Физкультурно-спортивное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Камагоров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А.М.)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формировать навыки здорового спортивного образа жизни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3\Desktop\IMG_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363" y="-1508125"/>
            <a:ext cx="13166726" cy="98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356651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 в сфере дополнительного образования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Социально-педагогическое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Клеменко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Л.А., Мелентьева Н.В.)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повышение уровня готовности к обучению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школе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392</Words>
  <Application>Microsoft Office PowerPoint</Application>
  <PresentationFormat>Экран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Муниципальное автономное общеобразовательное учреждение «Викуловская средняя общеобразовательная школа № 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автономное общеобразовательное учреждение «Викуловская средняя общеобразовательная школа № 2»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«Викуловская средняя общеобразовательная школа № 2»</dc:title>
  <dc:creator>учитель3</dc:creator>
  <cp:lastModifiedBy>учитель3</cp:lastModifiedBy>
  <cp:revision>7</cp:revision>
  <dcterms:created xsi:type="dcterms:W3CDTF">2012-01-27T07:47:20Z</dcterms:created>
  <dcterms:modified xsi:type="dcterms:W3CDTF">2012-02-09T03:47:20Z</dcterms:modified>
</cp:coreProperties>
</file>